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329" r:id="rId5"/>
    <p:sldId id="323" r:id="rId6"/>
    <p:sldId id="256" r:id="rId7"/>
    <p:sldId id="336" r:id="rId8"/>
    <p:sldId id="333" r:id="rId9"/>
    <p:sldId id="259" r:id="rId10"/>
    <p:sldId id="262" r:id="rId11"/>
    <p:sldId id="282" r:id="rId12"/>
    <p:sldId id="269" r:id="rId13"/>
    <p:sldId id="266" r:id="rId14"/>
    <p:sldId id="267" r:id="rId15"/>
    <p:sldId id="268" r:id="rId16"/>
    <p:sldId id="270" r:id="rId17"/>
    <p:sldId id="274" r:id="rId18"/>
    <p:sldId id="275" r:id="rId19"/>
    <p:sldId id="283" r:id="rId20"/>
    <p:sldId id="334" r:id="rId21"/>
    <p:sldId id="335" r:id="rId22"/>
    <p:sldId id="332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A114544-E4B8-48CB-8C0F-B31944982DDF}">
          <p14:sldIdLst>
            <p14:sldId id="329"/>
            <p14:sldId id="323"/>
          </p14:sldIdLst>
        </p14:section>
        <p14:section name="Sponsor" id="{BEC51544-D906-4203-8ED4-F0C5BFA365E7}">
          <p14:sldIdLst>
            <p14:sldId id="256"/>
            <p14:sldId id="336"/>
          </p14:sldIdLst>
        </p14:section>
        <p14:section name="Feedback" id="{4A37572F-9D32-49FE-8D14-8AE3A0F10889}">
          <p14:sldIdLst>
            <p14:sldId id="333"/>
          </p14:sldIdLst>
        </p14:section>
        <p14:section name="Beginn Session" id="{C3DB0089-DB47-42CA-A56D-9F03DD68183F}">
          <p14:sldIdLst>
            <p14:sldId id="259"/>
            <p14:sldId id="262"/>
            <p14:sldId id="282"/>
            <p14:sldId id="269"/>
            <p14:sldId id="266"/>
            <p14:sldId id="267"/>
            <p14:sldId id="268"/>
            <p14:sldId id="270"/>
            <p14:sldId id="274"/>
            <p14:sldId id="275"/>
            <p14:sldId id="283"/>
          </p14:sldIdLst>
        </p14:section>
        <p14:section name="Feedback 2" id="{91A06BEB-2537-4413-97EF-E8BFA3211F54}">
          <p14:sldIdLst>
            <p14:sldId id="334"/>
          </p14:sldIdLst>
        </p14:section>
        <p14:section name="Sponsor" id="{AA0594A5-3661-4064-8010-524209A71A61}">
          <p14:sldIdLst>
            <p14:sldId id="335"/>
          </p14:sldIdLst>
        </p14:section>
        <p14:section name="End" id="{ED8A4E8B-806C-418F-86F7-C9DA3C04A8EF}">
          <p14:sldIdLst>
            <p14:sldId id="3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10D90-1C49-421D-807F-A5556EECD2AF}" v="25" dt="2021-05-29T10:24:50.8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 Köllner" userId="e7e15811-bfee-44f2-96c6-5caab701a86a" providerId="ADAL" clId="{2DB92179-0081-4BC5-BF71-9683F41A9E31}"/>
    <pc:docChg chg="custSel addSld delSld modSld sldOrd modMainMaster addSection modSection">
      <pc:chgData name="Raphael Köllner" userId="e7e15811-bfee-44f2-96c6-5caab701a86a" providerId="ADAL" clId="{2DB92179-0081-4BC5-BF71-9683F41A9E31}" dt="2021-05-15T22:04:32.292" v="345" actId="680"/>
      <pc:docMkLst>
        <pc:docMk/>
      </pc:docMkLst>
      <pc:sldChg chg="addSp delSp modSp mod ord setBg">
        <pc:chgData name="Raphael Köllner" userId="e7e15811-bfee-44f2-96c6-5caab701a86a" providerId="ADAL" clId="{2DB92179-0081-4BC5-BF71-9683F41A9E31}" dt="2021-05-15T21:56:03.624" v="121" actId="478"/>
        <pc:sldMkLst>
          <pc:docMk/>
          <pc:sldMk cId="2746438188" sldId="256"/>
        </pc:sldMkLst>
        <pc:spChg chg="mod">
          <ac:chgData name="Raphael Köllner" userId="e7e15811-bfee-44f2-96c6-5caab701a86a" providerId="ADAL" clId="{2DB92179-0081-4BC5-BF71-9683F41A9E31}" dt="2021-05-15T21:55:55.513" v="119" actId="1076"/>
          <ac:spMkLst>
            <pc:docMk/>
            <pc:sldMk cId="2746438188" sldId="256"/>
            <ac:spMk id="2" creationId="{FAC23F80-5AED-4F3A-93AE-BDAABBA49D91}"/>
          </ac:spMkLst>
        </pc:spChg>
        <pc:spChg chg="del mod">
          <ac:chgData name="Raphael Köllner" userId="e7e15811-bfee-44f2-96c6-5caab701a86a" providerId="ADAL" clId="{2DB92179-0081-4BC5-BF71-9683F41A9E31}" dt="2021-05-15T21:55:58.816" v="120" actId="478"/>
          <ac:spMkLst>
            <pc:docMk/>
            <pc:sldMk cId="2746438188" sldId="256"/>
            <ac:spMk id="3" creationId="{D5863DB6-86F4-48D1-860F-A58B07DFF42B}"/>
          </ac:spMkLst>
        </pc:spChg>
        <pc:spChg chg="add del mod">
          <ac:chgData name="Raphael Köllner" userId="e7e15811-bfee-44f2-96c6-5caab701a86a" providerId="ADAL" clId="{2DB92179-0081-4BC5-BF71-9683F41A9E31}" dt="2021-05-15T21:56:03.624" v="121" actId="478"/>
          <ac:spMkLst>
            <pc:docMk/>
            <pc:sldMk cId="2746438188" sldId="256"/>
            <ac:spMk id="6" creationId="{8292CA48-49A3-4F94-8DF1-E3C0F1704645}"/>
          </ac:spMkLst>
        </pc:spChg>
        <pc:picChg chg="add del mod ord">
          <ac:chgData name="Raphael Köllner" userId="e7e15811-bfee-44f2-96c6-5caab701a86a" providerId="ADAL" clId="{2DB92179-0081-4BC5-BF71-9683F41A9E31}" dt="2021-05-15T21:55:01.869" v="115" actId="478"/>
          <ac:picMkLst>
            <pc:docMk/>
            <pc:sldMk cId="2746438188" sldId="256"/>
            <ac:picMk id="4" creationId="{03CC8263-7E13-4A59-9BC9-2CFA1B82B7E7}"/>
          </ac:picMkLst>
        </pc:picChg>
      </pc:sldChg>
      <pc:sldChg chg="delSp modSp new mod">
        <pc:chgData name="Raphael Köllner" userId="e7e15811-bfee-44f2-96c6-5caab701a86a" providerId="ADAL" clId="{2DB92179-0081-4BC5-BF71-9683F41A9E31}" dt="2021-05-15T21:58:51.786" v="298" actId="20577"/>
        <pc:sldMkLst>
          <pc:docMk/>
          <pc:sldMk cId="1573597641" sldId="257"/>
        </pc:sldMkLst>
        <pc:spChg chg="mod">
          <ac:chgData name="Raphael Köllner" userId="e7e15811-bfee-44f2-96c6-5caab701a86a" providerId="ADAL" clId="{2DB92179-0081-4BC5-BF71-9683F41A9E31}" dt="2021-05-15T21:58:51.786" v="298" actId="20577"/>
          <ac:spMkLst>
            <pc:docMk/>
            <pc:sldMk cId="1573597641" sldId="257"/>
            <ac:spMk id="2" creationId="{D5E0CB6D-F81D-49EC-8388-662FAC23CDA8}"/>
          </ac:spMkLst>
        </pc:spChg>
        <pc:spChg chg="del">
          <ac:chgData name="Raphael Köllner" userId="e7e15811-bfee-44f2-96c6-5caab701a86a" providerId="ADAL" clId="{2DB92179-0081-4BC5-BF71-9683F41A9E31}" dt="2021-05-15T21:58:50.099" v="297" actId="478"/>
          <ac:spMkLst>
            <pc:docMk/>
            <pc:sldMk cId="1573597641" sldId="257"/>
            <ac:spMk id="3" creationId="{9E5132B9-BFEA-4C84-8291-39120E3390D7}"/>
          </ac:spMkLst>
        </pc:spChg>
      </pc:sldChg>
      <pc:sldChg chg="delSp modSp new mod">
        <pc:chgData name="Raphael Köllner" userId="e7e15811-bfee-44f2-96c6-5caab701a86a" providerId="ADAL" clId="{2DB92179-0081-4BC5-BF71-9683F41A9E31}" dt="2021-05-15T21:59:00.806" v="311" actId="478"/>
        <pc:sldMkLst>
          <pc:docMk/>
          <pc:sldMk cId="2049776411" sldId="258"/>
        </pc:sldMkLst>
        <pc:spChg chg="mod">
          <ac:chgData name="Raphael Köllner" userId="e7e15811-bfee-44f2-96c6-5caab701a86a" providerId="ADAL" clId="{2DB92179-0081-4BC5-BF71-9683F41A9E31}" dt="2021-05-15T21:58:57.195" v="310" actId="20577"/>
          <ac:spMkLst>
            <pc:docMk/>
            <pc:sldMk cId="2049776411" sldId="258"/>
            <ac:spMk id="2" creationId="{5B9586A3-656B-4545-B3E7-AFD4D4F3C9E5}"/>
          </ac:spMkLst>
        </pc:spChg>
        <pc:spChg chg="del">
          <ac:chgData name="Raphael Köllner" userId="e7e15811-bfee-44f2-96c6-5caab701a86a" providerId="ADAL" clId="{2DB92179-0081-4BC5-BF71-9683F41A9E31}" dt="2021-05-15T21:59:00.806" v="311" actId="478"/>
          <ac:spMkLst>
            <pc:docMk/>
            <pc:sldMk cId="2049776411" sldId="258"/>
            <ac:spMk id="3" creationId="{69C7652A-EA42-47FA-BB7E-15CCC0084E92}"/>
          </ac:spMkLst>
        </pc:spChg>
      </pc:sldChg>
      <pc:sldChg chg="addSp delSp modSp new mod modClrScheme chgLayout">
        <pc:chgData name="Raphael Köllner" userId="e7e15811-bfee-44f2-96c6-5caab701a86a" providerId="ADAL" clId="{2DB92179-0081-4BC5-BF71-9683F41A9E31}" dt="2021-05-15T22:04:27.320" v="341" actId="20577"/>
        <pc:sldMkLst>
          <pc:docMk/>
          <pc:sldMk cId="2579433144" sldId="259"/>
        </pc:sldMkLst>
        <pc:spChg chg="del mod ord">
          <ac:chgData name="Raphael Köllner" userId="e7e15811-bfee-44f2-96c6-5caab701a86a" providerId="ADAL" clId="{2DB92179-0081-4BC5-BF71-9683F41A9E31}" dt="2021-05-15T22:04:21.326" v="328" actId="700"/>
          <ac:spMkLst>
            <pc:docMk/>
            <pc:sldMk cId="2579433144" sldId="259"/>
            <ac:spMk id="2" creationId="{04F6C25F-1DBC-4890-B2F2-26BC49DFCA85}"/>
          </ac:spMkLst>
        </pc:spChg>
        <pc:spChg chg="del mod ord">
          <ac:chgData name="Raphael Köllner" userId="e7e15811-bfee-44f2-96c6-5caab701a86a" providerId="ADAL" clId="{2DB92179-0081-4BC5-BF71-9683F41A9E31}" dt="2021-05-15T22:04:21.326" v="328" actId="700"/>
          <ac:spMkLst>
            <pc:docMk/>
            <pc:sldMk cId="2579433144" sldId="259"/>
            <ac:spMk id="3" creationId="{85323261-A5C0-45A3-B2AF-433CC3FD6B32}"/>
          </ac:spMkLst>
        </pc:spChg>
        <pc:spChg chg="mod ord">
          <ac:chgData name="Raphael Köllner" userId="e7e15811-bfee-44f2-96c6-5caab701a86a" providerId="ADAL" clId="{2DB92179-0081-4BC5-BF71-9683F41A9E31}" dt="2021-05-15T22:04:21.326" v="328" actId="700"/>
          <ac:spMkLst>
            <pc:docMk/>
            <pc:sldMk cId="2579433144" sldId="259"/>
            <ac:spMk id="4" creationId="{55B72081-7BA0-4F73-BCCB-E5B92D6AD2CA}"/>
          </ac:spMkLst>
        </pc:spChg>
        <pc:spChg chg="mod ord">
          <ac:chgData name="Raphael Köllner" userId="e7e15811-bfee-44f2-96c6-5caab701a86a" providerId="ADAL" clId="{2DB92179-0081-4BC5-BF71-9683F41A9E31}" dt="2021-05-15T22:04:21.326" v="328" actId="700"/>
          <ac:spMkLst>
            <pc:docMk/>
            <pc:sldMk cId="2579433144" sldId="259"/>
            <ac:spMk id="5" creationId="{76D5C53A-A7C5-4B40-9804-2838694888FE}"/>
          </ac:spMkLst>
        </pc:spChg>
        <pc:spChg chg="add mod ord">
          <ac:chgData name="Raphael Köllner" userId="e7e15811-bfee-44f2-96c6-5caab701a86a" providerId="ADAL" clId="{2DB92179-0081-4BC5-BF71-9683F41A9E31}" dt="2021-05-15T22:04:27.320" v="341" actId="20577"/>
          <ac:spMkLst>
            <pc:docMk/>
            <pc:sldMk cId="2579433144" sldId="259"/>
            <ac:spMk id="6" creationId="{142FA064-3880-4AB8-85D6-A5E4CC846076}"/>
          </ac:spMkLst>
        </pc:spChg>
        <pc:spChg chg="add mod ord">
          <ac:chgData name="Raphael Köllner" userId="e7e15811-bfee-44f2-96c6-5caab701a86a" providerId="ADAL" clId="{2DB92179-0081-4BC5-BF71-9683F41A9E31}" dt="2021-05-15T22:04:21.326" v="328" actId="700"/>
          <ac:spMkLst>
            <pc:docMk/>
            <pc:sldMk cId="2579433144" sldId="259"/>
            <ac:spMk id="7" creationId="{B6E16602-86DD-4829-ACF6-DC7EE86D7AD2}"/>
          </ac:spMkLst>
        </pc:spChg>
      </pc:sldChg>
      <pc:sldChg chg="delSp modSp add mod setBg delDesignElem">
        <pc:chgData name="Raphael Köllner" userId="e7e15811-bfee-44f2-96c6-5caab701a86a" providerId="ADAL" clId="{2DB92179-0081-4BC5-BF71-9683F41A9E31}" dt="2021-05-15T21:56:19.520" v="122" actId="1076"/>
        <pc:sldMkLst>
          <pc:docMk/>
          <pc:sldMk cId="4028646472" sldId="323"/>
        </pc:sldMkLst>
        <pc:spChg chg="mod">
          <ac:chgData name="Raphael Köllner" userId="e7e15811-bfee-44f2-96c6-5caab701a86a" providerId="ADAL" clId="{2DB92179-0081-4BC5-BF71-9683F41A9E31}" dt="2021-05-15T21:44:30.318" v="78" actId="404"/>
          <ac:spMkLst>
            <pc:docMk/>
            <pc:sldMk cId="4028646472" sldId="323"/>
            <ac:spMk id="2" creationId="{C9CD9212-CD20-4721-AF4B-6C7D7AE8F285}"/>
          </ac:spMkLst>
        </pc:spChg>
        <pc:spChg chg="mod">
          <ac:chgData name="Raphael Köllner" userId="e7e15811-bfee-44f2-96c6-5caab701a86a" providerId="ADAL" clId="{2DB92179-0081-4BC5-BF71-9683F41A9E31}" dt="2021-05-15T21:56:19.520" v="122" actId="1076"/>
          <ac:spMkLst>
            <pc:docMk/>
            <pc:sldMk cId="4028646472" sldId="323"/>
            <ac:spMk id="6" creationId="{9A5C1C60-3FEB-4DB8-9486-E700FFBF03BE}"/>
          </ac:spMkLst>
        </pc:spChg>
        <pc:spChg chg="del">
          <ac:chgData name="Raphael Köllner" userId="e7e15811-bfee-44f2-96c6-5caab701a86a" providerId="ADAL" clId="{2DB92179-0081-4BC5-BF71-9683F41A9E31}" dt="2021-05-15T21:42:31.170" v="37"/>
          <ac:spMkLst>
            <pc:docMk/>
            <pc:sldMk cId="4028646472" sldId="323"/>
            <ac:spMk id="18" creationId="{71B2258F-86CA-4D4D-8270-BC05FCDEBFB3}"/>
          </ac:spMkLst>
        </pc:spChg>
        <pc:picChg chg="mod">
          <ac:chgData name="Raphael Köllner" userId="e7e15811-bfee-44f2-96c6-5caab701a86a" providerId="ADAL" clId="{2DB92179-0081-4BC5-BF71-9683F41A9E31}" dt="2021-05-15T21:56:19.520" v="122" actId="1076"/>
          <ac:picMkLst>
            <pc:docMk/>
            <pc:sldMk cId="4028646472" sldId="323"/>
            <ac:picMk id="11" creationId="{A4E468A2-8544-4451-9500-F656BF980658}"/>
          </ac:picMkLst>
        </pc:picChg>
      </pc:sldChg>
      <pc:sldChg chg="add">
        <pc:chgData name="Raphael Köllner" userId="e7e15811-bfee-44f2-96c6-5caab701a86a" providerId="ADAL" clId="{2DB92179-0081-4BC5-BF71-9683F41A9E31}" dt="2021-05-15T21:42:31.170" v="37"/>
        <pc:sldMkLst>
          <pc:docMk/>
          <pc:sldMk cId="559542805" sldId="329"/>
        </pc:sldMkLst>
      </pc:sldChg>
      <pc:sldChg chg="new del">
        <pc:chgData name="Raphael Köllner" userId="e7e15811-bfee-44f2-96c6-5caab701a86a" providerId="ADAL" clId="{2DB92179-0081-4BC5-BF71-9683F41A9E31}" dt="2021-05-15T21:59:24.580" v="315" actId="47"/>
        <pc:sldMkLst>
          <pc:docMk/>
          <pc:sldMk cId="2781160950" sldId="330"/>
        </pc:sldMkLst>
      </pc:sldChg>
      <pc:sldChg chg="new del">
        <pc:chgData name="Raphael Köllner" userId="e7e15811-bfee-44f2-96c6-5caab701a86a" providerId="ADAL" clId="{2DB92179-0081-4BC5-BF71-9683F41A9E31}" dt="2021-05-15T22:03:29.277" v="319" actId="47"/>
        <pc:sldMkLst>
          <pc:docMk/>
          <pc:sldMk cId="2237048579" sldId="331"/>
        </pc:sldMkLst>
      </pc:sldChg>
      <pc:sldChg chg="delSp modSp new mod setBg">
        <pc:chgData name="Raphael Köllner" userId="e7e15811-bfee-44f2-96c6-5caab701a86a" providerId="ADAL" clId="{2DB92179-0081-4BC5-BF71-9683F41A9E31}" dt="2021-05-15T22:04:09.293" v="327" actId="207"/>
        <pc:sldMkLst>
          <pc:docMk/>
          <pc:sldMk cId="752723229" sldId="332"/>
        </pc:sldMkLst>
        <pc:spChg chg="mod">
          <ac:chgData name="Raphael Köllner" userId="e7e15811-bfee-44f2-96c6-5caab701a86a" providerId="ADAL" clId="{2DB92179-0081-4BC5-BF71-9683F41A9E31}" dt="2021-05-15T22:04:09.293" v="327" actId="207"/>
          <ac:spMkLst>
            <pc:docMk/>
            <pc:sldMk cId="752723229" sldId="332"/>
            <ac:spMk id="2" creationId="{56ABA55E-6195-4D0D-9F5F-70D754ACC853}"/>
          </ac:spMkLst>
        </pc:spChg>
        <pc:spChg chg="del">
          <ac:chgData name="Raphael Köllner" userId="e7e15811-bfee-44f2-96c6-5caab701a86a" providerId="ADAL" clId="{2DB92179-0081-4BC5-BF71-9683F41A9E31}" dt="2021-05-15T22:03:37.006" v="323" actId="478"/>
          <ac:spMkLst>
            <pc:docMk/>
            <pc:sldMk cId="752723229" sldId="332"/>
            <ac:spMk id="3" creationId="{06E3E528-50A1-4195-9521-36AEAFBE7C40}"/>
          </ac:spMkLst>
        </pc:spChg>
      </pc:sldChg>
      <pc:sldChg chg="addSp delSp modSp new mod">
        <pc:chgData name="Raphael Köllner" userId="e7e15811-bfee-44f2-96c6-5caab701a86a" providerId="ADAL" clId="{2DB92179-0081-4BC5-BF71-9683F41A9E31}" dt="2021-05-15T21:58:07.883" v="267" actId="1076"/>
        <pc:sldMkLst>
          <pc:docMk/>
          <pc:sldMk cId="4126872005" sldId="333"/>
        </pc:sldMkLst>
        <pc:spChg chg="mod">
          <ac:chgData name="Raphael Köllner" userId="e7e15811-bfee-44f2-96c6-5caab701a86a" providerId="ADAL" clId="{2DB92179-0081-4BC5-BF71-9683F41A9E31}" dt="2021-05-15T21:56:27.238" v="131" actId="20577"/>
          <ac:spMkLst>
            <pc:docMk/>
            <pc:sldMk cId="4126872005" sldId="333"/>
            <ac:spMk id="2" creationId="{C9E95315-DCD8-4A76-B26F-CEEE143C4BE6}"/>
          </ac:spMkLst>
        </pc:spChg>
        <pc:spChg chg="del">
          <ac:chgData name="Raphael Köllner" userId="e7e15811-bfee-44f2-96c6-5caab701a86a" providerId="ADAL" clId="{2DB92179-0081-4BC5-BF71-9683F41A9E31}" dt="2021-05-15T21:56:32.096" v="132" actId="478"/>
          <ac:spMkLst>
            <pc:docMk/>
            <pc:sldMk cId="4126872005" sldId="333"/>
            <ac:spMk id="3" creationId="{13AF0B46-DC4A-4ED2-BFF0-C659C68BAC81}"/>
          </ac:spMkLst>
        </pc:spChg>
        <pc:spChg chg="add mod">
          <ac:chgData name="Raphael Köllner" userId="e7e15811-bfee-44f2-96c6-5caab701a86a" providerId="ADAL" clId="{2DB92179-0081-4BC5-BF71-9683F41A9E31}" dt="2021-05-15T21:56:58.915" v="140" actId="20577"/>
          <ac:spMkLst>
            <pc:docMk/>
            <pc:sldMk cId="4126872005" sldId="333"/>
            <ac:spMk id="6" creationId="{5449F968-BE7E-45C6-94E5-160C4D96A357}"/>
          </ac:spMkLst>
        </pc:spChg>
        <pc:spChg chg="add mod">
          <ac:chgData name="Raphael Köllner" userId="e7e15811-bfee-44f2-96c6-5caab701a86a" providerId="ADAL" clId="{2DB92179-0081-4BC5-BF71-9683F41A9E31}" dt="2021-05-15T21:57:16.863" v="168" actId="1076"/>
          <ac:spMkLst>
            <pc:docMk/>
            <pc:sldMk cId="4126872005" sldId="333"/>
            <ac:spMk id="7" creationId="{574484AB-67C0-4110-8542-56B3B7A6772D}"/>
          </ac:spMkLst>
        </pc:spChg>
        <pc:spChg chg="add mod">
          <ac:chgData name="Raphael Köllner" userId="e7e15811-bfee-44f2-96c6-5caab701a86a" providerId="ADAL" clId="{2DB92179-0081-4BC5-BF71-9683F41A9E31}" dt="2021-05-15T21:58:07.883" v="267" actId="1076"/>
          <ac:spMkLst>
            <pc:docMk/>
            <pc:sldMk cId="4126872005" sldId="333"/>
            <ac:spMk id="8" creationId="{5B56C489-7A28-44A7-8236-8647599FE106}"/>
          </ac:spMkLst>
        </pc:spChg>
      </pc:sldChg>
      <pc:sldChg chg="add ord">
        <pc:chgData name="Raphael Köllner" userId="e7e15811-bfee-44f2-96c6-5caab701a86a" providerId="ADAL" clId="{2DB92179-0081-4BC5-BF71-9683F41A9E31}" dt="2021-05-15T21:59:23.511" v="314"/>
        <pc:sldMkLst>
          <pc:docMk/>
          <pc:sldMk cId="2034426578" sldId="334"/>
        </pc:sldMkLst>
      </pc:sldChg>
      <pc:sldChg chg="add ord">
        <pc:chgData name="Raphael Köllner" userId="e7e15811-bfee-44f2-96c6-5caab701a86a" providerId="ADAL" clId="{2DB92179-0081-4BC5-BF71-9683F41A9E31}" dt="2021-05-15T22:03:28.013" v="318"/>
        <pc:sldMkLst>
          <pc:docMk/>
          <pc:sldMk cId="2761586260" sldId="335"/>
        </pc:sldMkLst>
      </pc:sldChg>
      <pc:sldChg chg="new">
        <pc:chgData name="Raphael Köllner" userId="e7e15811-bfee-44f2-96c6-5caab701a86a" providerId="ADAL" clId="{2DB92179-0081-4BC5-BF71-9683F41A9E31}" dt="2021-05-15T22:04:31.675" v="342" actId="680"/>
        <pc:sldMkLst>
          <pc:docMk/>
          <pc:sldMk cId="1665575314" sldId="336"/>
        </pc:sldMkLst>
      </pc:sldChg>
      <pc:sldChg chg="new">
        <pc:chgData name="Raphael Köllner" userId="e7e15811-bfee-44f2-96c6-5caab701a86a" providerId="ADAL" clId="{2DB92179-0081-4BC5-BF71-9683F41A9E31}" dt="2021-05-15T22:04:31.822" v="343" actId="680"/>
        <pc:sldMkLst>
          <pc:docMk/>
          <pc:sldMk cId="1738639301" sldId="337"/>
        </pc:sldMkLst>
      </pc:sldChg>
      <pc:sldChg chg="new">
        <pc:chgData name="Raphael Köllner" userId="e7e15811-bfee-44f2-96c6-5caab701a86a" providerId="ADAL" clId="{2DB92179-0081-4BC5-BF71-9683F41A9E31}" dt="2021-05-15T22:04:31.970" v="344" actId="680"/>
        <pc:sldMkLst>
          <pc:docMk/>
          <pc:sldMk cId="1973199978" sldId="338"/>
        </pc:sldMkLst>
      </pc:sldChg>
      <pc:sldChg chg="new">
        <pc:chgData name="Raphael Köllner" userId="e7e15811-bfee-44f2-96c6-5caab701a86a" providerId="ADAL" clId="{2DB92179-0081-4BC5-BF71-9683F41A9E31}" dt="2021-05-15T22:04:32.292" v="345" actId="680"/>
        <pc:sldMkLst>
          <pc:docMk/>
          <pc:sldMk cId="67526378" sldId="339"/>
        </pc:sldMkLst>
      </pc:sldChg>
      <pc:sldMasterChg chg="modSldLayout">
        <pc:chgData name="Raphael Köllner" userId="e7e15811-bfee-44f2-96c6-5caab701a86a" providerId="ADAL" clId="{2DB92179-0081-4BC5-BF71-9683F41A9E31}" dt="2021-05-15T21:42:05.816" v="32" actId="120"/>
        <pc:sldMasterMkLst>
          <pc:docMk/>
          <pc:sldMasterMk cId="136255405" sldId="2147483648"/>
        </pc:sldMasterMkLst>
        <pc:sldLayoutChg chg="modSp">
          <pc:chgData name="Raphael Köllner" userId="e7e15811-bfee-44f2-96c6-5caab701a86a" providerId="ADAL" clId="{2DB92179-0081-4BC5-BF71-9683F41A9E31}" dt="2021-05-15T21:42:05.816" v="32" actId="120"/>
          <pc:sldLayoutMkLst>
            <pc:docMk/>
            <pc:sldMasterMk cId="136255405" sldId="2147483648"/>
            <pc:sldLayoutMk cId="3946921241" sldId="2147483649"/>
          </pc:sldLayoutMkLst>
          <pc:spChg chg="mod">
            <ac:chgData name="Raphael Köllner" userId="e7e15811-bfee-44f2-96c6-5caab701a86a" providerId="ADAL" clId="{2DB92179-0081-4BC5-BF71-9683F41A9E31}" dt="2021-05-15T21:42:03.447" v="31" actId="120"/>
            <ac:spMkLst>
              <pc:docMk/>
              <pc:sldMasterMk cId="136255405" sldId="2147483648"/>
              <pc:sldLayoutMk cId="3946921241" sldId="2147483649"/>
              <ac:spMk id="2" creationId="{363489F1-3DA3-44DC-98F0-52FDB5D98482}"/>
            </ac:spMkLst>
          </pc:spChg>
          <pc:spChg chg="mod">
            <ac:chgData name="Raphael Köllner" userId="e7e15811-bfee-44f2-96c6-5caab701a86a" providerId="ADAL" clId="{2DB92179-0081-4BC5-BF71-9683F41A9E31}" dt="2021-05-15T21:42:05.816" v="32" actId="120"/>
            <ac:spMkLst>
              <pc:docMk/>
              <pc:sldMasterMk cId="136255405" sldId="2147483648"/>
              <pc:sldLayoutMk cId="3946921241" sldId="2147483649"/>
              <ac:spMk id="3" creationId="{A51C9182-0936-4D2E-B92C-FA0B8C7CAFA5}"/>
            </ac:spMkLst>
          </pc:spChg>
        </pc:sldLayoutChg>
      </pc:sldMasterChg>
    </pc:docChg>
  </pc:docChgLst>
  <pc:docChgLst>
    <pc:chgData name="Thomas Stensitzki" userId="75cafe6b-2f2a-469b-85c4-eec3b9c972ba" providerId="ADAL" clId="{0E110D90-1C49-421D-807F-A5556EECD2AF}"/>
    <pc:docChg chg="custSel addSld delSld modSld sldOrd delSection modSection">
      <pc:chgData name="Thomas Stensitzki" userId="75cafe6b-2f2a-469b-85c4-eec3b9c972ba" providerId="ADAL" clId="{0E110D90-1C49-421D-807F-A5556EECD2AF}" dt="2021-05-29T14:34:03.442" v="113"/>
      <pc:docMkLst>
        <pc:docMk/>
      </pc:docMkLst>
      <pc:sldChg chg="del">
        <pc:chgData name="Thomas Stensitzki" userId="75cafe6b-2f2a-469b-85c4-eec3b9c972ba" providerId="ADAL" clId="{0E110D90-1C49-421D-807F-A5556EECD2AF}" dt="2021-05-27T06:01:00.457" v="31" actId="18676"/>
        <pc:sldMkLst>
          <pc:docMk/>
          <pc:sldMk cId="1573597641" sldId="257"/>
        </pc:sldMkLst>
      </pc:sldChg>
      <pc:sldChg chg="del">
        <pc:chgData name="Thomas Stensitzki" userId="75cafe6b-2f2a-469b-85c4-eec3b9c972ba" providerId="ADAL" clId="{0E110D90-1C49-421D-807F-A5556EECD2AF}" dt="2021-05-27T06:01:00.457" v="31" actId="18676"/>
        <pc:sldMkLst>
          <pc:docMk/>
          <pc:sldMk cId="2049776411" sldId="258"/>
        </pc:sldMkLst>
      </pc:sldChg>
      <pc:sldChg chg="modSp mod">
        <pc:chgData name="Thomas Stensitzki" userId="75cafe6b-2f2a-469b-85c4-eec3b9c972ba" providerId="ADAL" clId="{0E110D90-1C49-421D-807F-A5556EECD2AF}" dt="2021-05-27T05:59:51.570" v="8"/>
        <pc:sldMkLst>
          <pc:docMk/>
          <pc:sldMk cId="2579433144" sldId="259"/>
        </pc:sldMkLst>
        <pc:spChg chg="mod">
          <ac:chgData name="Thomas Stensitzki" userId="75cafe6b-2f2a-469b-85c4-eec3b9c972ba" providerId="ADAL" clId="{0E110D90-1C49-421D-807F-A5556EECD2AF}" dt="2021-05-27T05:59:51.570" v="8"/>
          <ac:spMkLst>
            <pc:docMk/>
            <pc:sldMk cId="2579433144" sldId="259"/>
            <ac:spMk id="6" creationId="{142FA064-3880-4AB8-85D6-A5E4CC846076}"/>
          </ac:spMkLst>
        </pc:spChg>
      </pc:sldChg>
      <pc:sldChg chg="addSp modSp mod">
        <pc:chgData name="Thomas Stensitzki" userId="75cafe6b-2f2a-469b-85c4-eec3b9c972ba" providerId="ADAL" clId="{0E110D90-1C49-421D-807F-A5556EECD2AF}" dt="2021-05-29T08:16:44.911" v="59" actId="255"/>
        <pc:sldMkLst>
          <pc:docMk/>
          <pc:sldMk cId="103698728" sldId="262"/>
        </pc:sldMkLst>
        <pc:spChg chg="mod">
          <ac:chgData name="Thomas Stensitzki" userId="75cafe6b-2f2a-469b-85c4-eec3b9c972ba" providerId="ADAL" clId="{0E110D90-1C49-421D-807F-A5556EECD2AF}" dt="2021-05-29T08:16:44.911" v="59" actId="255"/>
          <ac:spMkLst>
            <pc:docMk/>
            <pc:sldMk cId="103698728" sldId="262"/>
            <ac:spMk id="3" creationId="{8C75C43F-A4D1-42CD-8760-EF30C8E30144}"/>
          </ac:spMkLst>
        </pc:spChg>
        <pc:spChg chg="add mod">
          <ac:chgData name="Thomas Stensitzki" userId="75cafe6b-2f2a-469b-85c4-eec3b9c972ba" providerId="ADAL" clId="{0E110D90-1C49-421D-807F-A5556EECD2AF}" dt="2021-05-29T08:12:25.564" v="41"/>
          <ac:spMkLst>
            <pc:docMk/>
            <pc:sldMk cId="103698728" sldId="262"/>
            <ac:spMk id="4" creationId="{59C800D9-200A-4919-8AA2-B31609EDF7DC}"/>
          </ac:spMkLst>
        </pc:spChg>
      </pc:sldChg>
      <pc:sldChg chg="addSp modSp mod">
        <pc:chgData name="Thomas Stensitzki" userId="75cafe6b-2f2a-469b-85c4-eec3b9c972ba" providerId="ADAL" clId="{0E110D90-1C49-421D-807F-A5556EECD2AF}" dt="2021-05-29T08:12:32.864" v="44"/>
        <pc:sldMkLst>
          <pc:docMk/>
          <pc:sldMk cId="2309984723" sldId="266"/>
        </pc:sldMkLst>
        <pc:spChg chg="mod">
          <ac:chgData name="Thomas Stensitzki" userId="75cafe6b-2f2a-469b-85c4-eec3b9c972ba" providerId="ADAL" clId="{0E110D90-1C49-421D-807F-A5556EECD2AF}" dt="2021-05-27T05:59:19.559" v="3" actId="27636"/>
          <ac:spMkLst>
            <pc:docMk/>
            <pc:sldMk cId="2309984723" sldId="266"/>
            <ac:spMk id="3" creationId="{8C75C43F-A4D1-42CD-8760-EF30C8E30144}"/>
          </ac:spMkLst>
        </pc:spChg>
        <pc:spChg chg="add mod">
          <ac:chgData name="Thomas Stensitzki" userId="75cafe6b-2f2a-469b-85c4-eec3b9c972ba" providerId="ADAL" clId="{0E110D90-1C49-421D-807F-A5556EECD2AF}" dt="2021-05-29T08:12:32.864" v="44"/>
          <ac:spMkLst>
            <pc:docMk/>
            <pc:sldMk cId="2309984723" sldId="266"/>
            <ac:spMk id="4" creationId="{DA24F650-DB08-4EFA-8A63-9994C4455F8C}"/>
          </ac:spMkLst>
        </pc:spChg>
      </pc:sldChg>
      <pc:sldChg chg="addSp modSp ord">
        <pc:chgData name="Thomas Stensitzki" userId="75cafe6b-2f2a-469b-85c4-eec3b9c972ba" providerId="ADAL" clId="{0E110D90-1C49-421D-807F-A5556EECD2AF}" dt="2021-05-29T14:34:03.442" v="113"/>
        <pc:sldMkLst>
          <pc:docMk/>
          <pc:sldMk cId="245507464" sldId="267"/>
        </pc:sldMkLst>
        <pc:spChg chg="mod">
          <ac:chgData name="Thomas Stensitzki" userId="75cafe6b-2f2a-469b-85c4-eec3b9c972ba" providerId="ADAL" clId="{0E110D90-1C49-421D-807F-A5556EECD2AF}" dt="2021-05-29T08:16:08.883" v="54" actId="255"/>
          <ac:spMkLst>
            <pc:docMk/>
            <pc:sldMk cId="245507464" sldId="267"/>
            <ac:spMk id="3" creationId="{8C75C43F-A4D1-42CD-8760-EF30C8E30144}"/>
          </ac:spMkLst>
        </pc:spChg>
        <pc:spChg chg="add mod">
          <ac:chgData name="Thomas Stensitzki" userId="75cafe6b-2f2a-469b-85c4-eec3b9c972ba" providerId="ADAL" clId="{0E110D90-1C49-421D-807F-A5556EECD2AF}" dt="2021-05-29T08:12:35.960" v="46"/>
          <ac:spMkLst>
            <pc:docMk/>
            <pc:sldMk cId="245507464" sldId="267"/>
            <ac:spMk id="4" creationId="{C37249F1-4D84-439F-9177-E75D2D550B44}"/>
          </ac:spMkLst>
        </pc:spChg>
      </pc:sldChg>
      <pc:sldChg chg="addSp modSp mod">
        <pc:chgData name="Thomas Stensitzki" userId="75cafe6b-2f2a-469b-85c4-eec3b9c972ba" providerId="ADAL" clId="{0E110D90-1C49-421D-807F-A5556EECD2AF}" dt="2021-05-29T08:12:34.395" v="45"/>
        <pc:sldMkLst>
          <pc:docMk/>
          <pc:sldMk cId="988095869" sldId="268"/>
        </pc:sldMkLst>
        <pc:spChg chg="mod">
          <ac:chgData name="Thomas Stensitzki" userId="75cafe6b-2f2a-469b-85c4-eec3b9c972ba" providerId="ADAL" clId="{0E110D90-1C49-421D-807F-A5556EECD2AF}" dt="2021-05-27T05:59:19.571" v="4" actId="27636"/>
          <ac:spMkLst>
            <pc:docMk/>
            <pc:sldMk cId="988095869" sldId="268"/>
            <ac:spMk id="3" creationId="{8C75C43F-A4D1-42CD-8760-EF30C8E30144}"/>
          </ac:spMkLst>
        </pc:spChg>
        <pc:spChg chg="add mod">
          <ac:chgData name="Thomas Stensitzki" userId="75cafe6b-2f2a-469b-85c4-eec3b9c972ba" providerId="ADAL" clId="{0E110D90-1C49-421D-807F-A5556EECD2AF}" dt="2021-05-29T08:12:34.395" v="45"/>
          <ac:spMkLst>
            <pc:docMk/>
            <pc:sldMk cId="988095869" sldId="268"/>
            <ac:spMk id="4" creationId="{CE5A7B83-11C5-4AB7-BD94-1FA1330309E8}"/>
          </ac:spMkLst>
        </pc:spChg>
      </pc:sldChg>
      <pc:sldChg chg="addSp modSp">
        <pc:chgData name="Thomas Stensitzki" userId="75cafe6b-2f2a-469b-85c4-eec3b9c972ba" providerId="ADAL" clId="{0E110D90-1C49-421D-807F-A5556EECD2AF}" dt="2021-05-29T08:12:30.348" v="43"/>
        <pc:sldMkLst>
          <pc:docMk/>
          <pc:sldMk cId="682373089" sldId="269"/>
        </pc:sldMkLst>
        <pc:spChg chg="add mod">
          <ac:chgData name="Thomas Stensitzki" userId="75cafe6b-2f2a-469b-85c4-eec3b9c972ba" providerId="ADAL" clId="{0E110D90-1C49-421D-807F-A5556EECD2AF}" dt="2021-05-29T08:12:30.348" v="43"/>
          <ac:spMkLst>
            <pc:docMk/>
            <pc:sldMk cId="682373089" sldId="269"/>
            <ac:spMk id="6" creationId="{64F5F538-F661-4255-B4F6-901B5EF80978}"/>
          </ac:spMkLst>
        </pc:spChg>
      </pc:sldChg>
      <pc:sldChg chg="addSp modSp">
        <pc:chgData name="Thomas Stensitzki" userId="75cafe6b-2f2a-469b-85c4-eec3b9c972ba" providerId="ADAL" clId="{0E110D90-1C49-421D-807F-A5556EECD2AF}" dt="2021-05-29T08:12:38.144" v="47"/>
        <pc:sldMkLst>
          <pc:docMk/>
          <pc:sldMk cId="4038069233" sldId="270"/>
        </pc:sldMkLst>
        <pc:spChg chg="add mod">
          <ac:chgData name="Thomas Stensitzki" userId="75cafe6b-2f2a-469b-85c4-eec3b9c972ba" providerId="ADAL" clId="{0E110D90-1C49-421D-807F-A5556EECD2AF}" dt="2021-05-29T08:12:38.144" v="47"/>
          <ac:spMkLst>
            <pc:docMk/>
            <pc:sldMk cId="4038069233" sldId="270"/>
            <ac:spMk id="11" creationId="{104ABF2B-7A55-4AF7-85F5-96AB09C35040}"/>
          </ac:spMkLst>
        </pc:spChg>
      </pc:sldChg>
      <pc:sldChg chg="del">
        <pc:chgData name="Thomas Stensitzki" userId="75cafe6b-2f2a-469b-85c4-eec3b9c972ba" providerId="ADAL" clId="{0E110D90-1C49-421D-807F-A5556EECD2AF}" dt="2021-05-29T08:12:46.924" v="48" actId="2696"/>
        <pc:sldMkLst>
          <pc:docMk/>
          <pc:sldMk cId="1249250965" sldId="271"/>
        </pc:sldMkLst>
      </pc:sldChg>
      <pc:sldChg chg="addSp modSp mod">
        <pc:chgData name="Thomas Stensitzki" userId="75cafe6b-2f2a-469b-85c4-eec3b9c972ba" providerId="ADAL" clId="{0E110D90-1C49-421D-807F-A5556EECD2AF}" dt="2021-05-29T08:17:18.200" v="100" actId="1076"/>
        <pc:sldMkLst>
          <pc:docMk/>
          <pc:sldMk cId="1708487536" sldId="274"/>
        </pc:sldMkLst>
        <pc:spChg chg="mod">
          <ac:chgData name="Thomas Stensitzki" userId="75cafe6b-2f2a-469b-85c4-eec3b9c972ba" providerId="ADAL" clId="{0E110D90-1C49-421D-807F-A5556EECD2AF}" dt="2021-05-29T08:17:18.200" v="100" actId="1076"/>
          <ac:spMkLst>
            <pc:docMk/>
            <pc:sldMk cId="1708487536" sldId="274"/>
            <ac:spMk id="6" creationId="{1F365DA3-ADCA-4100-AF61-F70DA881D056}"/>
          </ac:spMkLst>
        </pc:spChg>
        <pc:spChg chg="add mod">
          <ac:chgData name="Thomas Stensitzki" userId="75cafe6b-2f2a-469b-85c4-eec3b9c972ba" providerId="ADAL" clId="{0E110D90-1C49-421D-807F-A5556EECD2AF}" dt="2021-05-29T08:12:52.705" v="51"/>
          <ac:spMkLst>
            <pc:docMk/>
            <pc:sldMk cId="1708487536" sldId="274"/>
            <ac:spMk id="7" creationId="{CE9625F7-D8D0-4231-9250-801C6E1B331F}"/>
          </ac:spMkLst>
        </pc:spChg>
        <pc:picChg chg="mod">
          <ac:chgData name="Thomas Stensitzki" userId="75cafe6b-2f2a-469b-85c4-eec3b9c972ba" providerId="ADAL" clId="{0E110D90-1C49-421D-807F-A5556EECD2AF}" dt="2021-05-29T08:17:14.766" v="99" actId="1076"/>
          <ac:picMkLst>
            <pc:docMk/>
            <pc:sldMk cId="1708487536" sldId="274"/>
            <ac:picMk id="5" creationId="{3BC96CCA-74DC-40E1-AF84-8838BD74C9B4}"/>
          </ac:picMkLst>
        </pc:picChg>
      </pc:sldChg>
      <pc:sldChg chg="addSp modSp mod">
        <pc:chgData name="Thomas Stensitzki" userId="75cafe6b-2f2a-469b-85c4-eec3b9c972ba" providerId="ADAL" clId="{0E110D90-1C49-421D-807F-A5556EECD2AF}" dt="2021-05-29T08:17:08.736" v="98" actId="1076"/>
        <pc:sldMkLst>
          <pc:docMk/>
          <pc:sldMk cId="3485713956" sldId="275"/>
        </pc:sldMkLst>
        <pc:spChg chg="add mod">
          <ac:chgData name="Thomas Stensitzki" userId="75cafe6b-2f2a-469b-85c4-eec3b9c972ba" providerId="ADAL" clId="{0E110D90-1C49-421D-807F-A5556EECD2AF}" dt="2021-05-29T08:12:51.633" v="50"/>
          <ac:spMkLst>
            <pc:docMk/>
            <pc:sldMk cId="3485713956" sldId="275"/>
            <ac:spMk id="5" creationId="{F11C218D-9B99-45D9-8C5E-AEF4D303DF0B}"/>
          </ac:spMkLst>
        </pc:spChg>
        <pc:spChg chg="mod">
          <ac:chgData name="Thomas Stensitzki" userId="75cafe6b-2f2a-469b-85c4-eec3b9c972ba" providerId="ADAL" clId="{0E110D90-1C49-421D-807F-A5556EECD2AF}" dt="2021-05-29T08:17:08.736" v="98" actId="1076"/>
          <ac:spMkLst>
            <pc:docMk/>
            <pc:sldMk cId="3485713956" sldId="275"/>
            <ac:spMk id="8" creationId="{0464C0F1-2C04-4B8B-A2A8-58DA020991B0}"/>
          </ac:spMkLst>
        </pc:spChg>
        <pc:picChg chg="mod">
          <ac:chgData name="Thomas Stensitzki" userId="75cafe6b-2f2a-469b-85c4-eec3b9c972ba" providerId="ADAL" clId="{0E110D90-1C49-421D-807F-A5556EECD2AF}" dt="2021-05-29T08:17:04.835" v="97" actId="1036"/>
          <ac:picMkLst>
            <pc:docMk/>
            <pc:sldMk cId="3485713956" sldId="275"/>
            <ac:picMk id="7" creationId="{7481E4AD-3025-4F8E-BA66-95C3DFADFC7C}"/>
          </ac:picMkLst>
        </pc:picChg>
      </pc:sldChg>
      <pc:sldChg chg="modSp del mod">
        <pc:chgData name="Thomas Stensitzki" userId="75cafe6b-2f2a-469b-85c4-eec3b9c972ba" providerId="ADAL" clId="{0E110D90-1C49-421D-807F-A5556EECD2AF}" dt="2021-05-27T05:59:31.699" v="6" actId="47"/>
        <pc:sldMkLst>
          <pc:docMk/>
          <pc:sldMk cId="1994270175" sldId="280"/>
        </pc:sldMkLst>
        <pc:spChg chg="mod">
          <ac:chgData name="Thomas Stensitzki" userId="75cafe6b-2f2a-469b-85c4-eec3b9c972ba" providerId="ADAL" clId="{0E110D90-1C49-421D-807F-A5556EECD2AF}" dt="2021-05-27T05:59:19.542" v="1" actId="27636"/>
          <ac:spMkLst>
            <pc:docMk/>
            <pc:sldMk cId="1994270175" sldId="280"/>
            <ac:spMk id="2" creationId="{D69535D1-6165-4FFA-B5D4-CB5500B97E7E}"/>
          </ac:spMkLst>
        </pc:spChg>
      </pc:sldChg>
      <pc:sldChg chg="addSp modSp">
        <pc:chgData name="Thomas Stensitzki" userId="75cafe6b-2f2a-469b-85c4-eec3b9c972ba" providerId="ADAL" clId="{0E110D90-1C49-421D-807F-A5556EECD2AF}" dt="2021-05-29T08:12:28.071" v="42"/>
        <pc:sldMkLst>
          <pc:docMk/>
          <pc:sldMk cId="872580845" sldId="282"/>
        </pc:sldMkLst>
        <pc:spChg chg="add mod">
          <ac:chgData name="Thomas Stensitzki" userId="75cafe6b-2f2a-469b-85c4-eec3b9c972ba" providerId="ADAL" clId="{0E110D90-1C49-421D-807F-A5556EECD2AF}" dt="2021-05-29T08:12:28.071" v="42"/>
          <ac:spMkLst>
            <pc:docMk/>
            <pc:sldMk cId="872580845" sldId="282"/>
            <ac:spMk id="5" creationId="{B3FF8760-5D22-445D-80B8-4E90F4B8C13D}"/>
          </ac:spMkLst>
        </pc:spChg>
      </pc:sldChg>
      <pc:sldChg chg="addSp modSp mod">
        <pc:chgData name="Thomas Stensitzki" userId="75cafe6b-2f2a-469b-85c4-eec3b9c972ba" providerId="ADAL" clId="{0E110D90-1C49-421D-807F-A5556EECD2AF}" dt="2021-05-29T08:16:30.078" v="56" actId="255"/>
        <pc:sldMkLst>
          <pc:docMk/>
          <pc:sldMk cId="1889962896" sldId="283"/>
        </pc:sldMkLst>
        <pc:spChg chg="mod">
          <ac:chgData name="Thomas Stensitzki" userId="75cafe6b-2f2a-469b-85c4-eec3b9c972ba" providerId="ADAL" clId="{0E110D90-1C49-421D-807F-A5556EECD2AF}" dt="2021-05-29T08:16:30.078" v="56" actId="255"/>
          <ac:spMkLst>
            <pc:docMk/>
            <pc:sldMk cId="1889962896" sldId="283"/>
            <ac:spMk id="3" creationId="{E343D736-B227-4011-B0F3-ED7C14F25EEB}"/>
          </ac:spMkLst>
        </pc:spChg>
        <pc:spChg chg="add mod">
          <ac:chgData name="Thomas Stensitzki" userId="75cafe6b-2f2a-469b-85c4-eec3b9c972ba" providerId="ADAL" clId="{0E110D90-1C49-421D-807F-A5556EECD2AF}" dt="2021-05-29T08:12:50.364" v="49"/>
          <ac:spMkLst>
            <pc:docMk/>
            <pc:sldMk cId="1889962896" sldId="283"/>
            <ac:spMk id="4" creationId="{6C2FE53B-15EC-41E9-BA4D-08CC87CD2534}"/>
          </ac:spMkLst>
        </pc:spChg>
      </pc:sldChg>
      <pc:sldChg chg="modSp mod">
        <pc:chgData name="Thomas Stensitzki" userId="75cafe6b-2f2a-469b-85c4-eec3b9c972ba" providerId="ADAL" clId="{0E110D90-1C49-421D-807F-A5556EECD2AF}" dt="2021-05-29T08:11:48.285" v="40" actId="3062"/>
        <pc:sldMkLst>
          <pc:docMk/>
          <pc:sldMk cId="4028646472" sldId="323"/>
        </pc:sldMkLst>
        <pc:spChg chg="mod">
          <ac:chgData name="Thomas Stensitzki" userId="75cafe6b-2f2a-469b-85c4-eec3b9c972ba" providerId="ADAL" clId="{0E110D90-1C49-421D-807F-A5556EECD2AF}" dt="2021-05-29T08:11:48.285" v="40" actId="3062"/>
          <ac:spMkLst>
            <pc:docMk/>
            <pc:sldMk cId="4028646472" sldId="323"/>
            <ac:spMk id="2" creationId="{C9CD9212-CD20-4721-AF4B-6C7D7AE8F285}"/>
          </ac:spMkLst>
        </pc:spChg>
      </pc:sldChg>
      <pc:sldChg chg="modSp mod">
        <pc:chgData name="Thomas Stensitzki" userId="75cafe6b-2f2a-469b-85c4-eec3b9c972ba" providerId="ADAL" clId="{0E110D90-1C49-421D-807F-A5556EECD2AF}" dt="2021-05-29T10:24:30.399" v="107" actId="20577"/>
        <pc:sldMkLst>
          <pc:docMk/>
          <pc:sldMk cId="752723229" sldId="332"/>
        </pc:sldMkLst>
        <pc:spChg chg="mod">
          <ac:chgData name="Thomas Stensitzki" userId="75cafe6b-2f2a-469b-85c4-eec3b9c972ba" providerId="ADAL" clId="{0E110D90-1C49-421D-807F-A5556EECD2AF}" dt="2021-05-29T10:24:30.399" v="107" actId="20577"/>
          <ac:spMkLst>
            <pc:docMk/>
            <pc:sldMk cId="752723229" sldId="332"/>
            <ac:spMk id="2" creationId="{56ABA55E-6195-4D0D-9F5F-70D754ACC853}"/>
          </ac:spMkLst>
        </pc:spChg>
      </pc:sldChg>
      <pc:sldChg chg="mod modShow">
        <pc:chgData name="Thomas Stensitzki" userId="75cafe6b-2f2a-469b-85c4-eec3b9c972ba" providerId="ADAL" clId="{0E110D90-1C49-421D-807F-A5556EECD2AF}" dt="2021-05-29T12:23:31.893" v="111" actId="729"/>
        <pc:sldMkLst>
          <pc:docMk/>
          <pc:sldMk cId="4126872005" sldId="333"/>
        </pc:sldMkLst>
      </pc:sldChg>
      <pc:sldChg chg="addSp modSp">
        <pc:chgData name="Thomas Stensitzki" userId="75cafe6b-2f2a-469b-85c4-eec3b9c972ba" providerId="ADAL" clId="{0E110D90-1C49-421D-807F-A5556EECD2AF}" dt="2021-05-29T10:24:50.896" v="109"/>
        <pc:sldMkLst>
          <pc:docMk/>
          <pc:sldMk cId="2761586260" sldId="335"/>
        </pc:sldMkLst>
        <pc:picChg chg="add mod">
          <ac:chgData name="Thomas Stensitzki" userId="75cafe6b-2f2a-469b-85c4-eec3b9c972ba" providerId="ADAL" clId="{0E110D90-1C49-421D-807F-A5556EECD2AF}" dt="2021-05-29T10:24:50.896" v="109"/>
          <ac:picMkLst>
            <pc:docMk/>
            <pc:sldMk cId="2761586260" sldId="335"/>
            <ac:picMk id="5" creationId="{103B19BE-B11A-4EA6-BFB1-E878666F7331}"/>
          </ac:picMkLst>
        </pc:picChg>
      </pc:sldChg>
      <pc:sldChg chg="del">
        <pc:chgData name="Thomas Stensitzki" userId="75cafe6b-2f2a-469b-85c4-eec3b9c972ba" providerId="ADAL" clId="{0E110D90-1C49-421D-807F-A5556EECD2AF}" dt="2021-05-27T05:59:37.036" v="7" actId="47"/>
        <pc:sldMkLst>
          <pc:docMk/>
          <pc:sldMk cId="1665575314" sldId="336"/>
        </pc:sldMkLst>
      </pc:sldChg>
      <pc:sldChg chg="addSp delSp modSp new mod ord modClrScheme chgLayout">
        <pc:chgData name="Thomas Stensitzki" userId="75cafe6b-2f2a-469b-85c4-eec3b9c972ba" providerId="ADAL" clId="{0E110D90-1C49-421D-807F-A5556EECD2AF}" dt="2021-05-27T06:02:37.007" v="38"/>
        <pc:sldMkLst>
          <pc:docMk/>
          <pc:sldMk cId="1880292142" sldId="336"/>
        </pc:sldMkLst>
        <pc:spChg chg="del">
          <ac:chgData name="Thomas Stensitzki" userId="75cafe6b-2f2a-469b-85c4-eec3b9c972ba" providerId="ADAL" clId="{0E110D90-1C49-421D-807F-A5556EECD2AF}" dt="2021-05-27T06:01:38.240" v="33" actId="700"/>
          <ac:spMkLst>
            <pc:docMk/>
            <pc:sldMk cId="1880292142" sldId="336"/>
            <ac:spMk id="2" creationId="{EECACB54-C9A4-4732-93C4-9E21C4B2ADD5}"/>
          </ac:spMkLst>
        </pc:spChg>
        <pc:spChg chg="del">
          <ac:chgData name="Thomas Stensitzki" userId="75cafe6b-2f2a-469b-85c4-eec3b9c972ba" providerId="ADAL" clId="{0E110D90-1C49-421D-807F-A5556EECD2AF}" dt="2021-05-27T06:01:38.240" v="33" actId="700"/>
          <ac:spMkLst>
            <pc:docMk/>
            <pc:sldMk cId="1880292142" sldId="336"/>
            <ac:spMk id="3" creationId="{129F9DAE-6340-4EAC-B23D-BE94D5352EF9}"/>
          </ac:spMkLst>
        </pc:spChg>
        <pc:spChg chg="mod ord">
          <ac:chgData name="Thomas Stensitzki" userId="75cafe6b-2f2a-469b-85c4-eec3b9c972ba" providerId="ADAL" clId="{0E110D90-1C49-421D-807F-A5556EECD2AF}" dt="2021-05-27T06:01:38.240" v="33" actId="700"/>
          <ac:spMkLst>
            <pc:docMk/>
            <pc:sldMk cId="1880292142" sldId="336"/>
            <ac:spMk id="4" creationId="{D8EB6B45-363B-44C6-88B6-340B3A00C777}"/>
          </ac:spMkLst>
        </pc:spChg>
        <pc:spChg chg="mod ord">
          <ac:chgData name="Thomas Stensitzki" userId="75cafe6b-2f2a-469b-85c4-eec3b9c972ba" providerId="ADAL" clId="{0E110D90-1C49-421D-807F-A5556EECD2AF}" dt="2021-05-27T06:01:38.240" v="33" actId="700"/>
          <ac:spMkLst>
            <pc:docMk/>
            <pc:sldMk cId="1880292142" sldId="336"/>
            <ac:spMk id="5" creationId="{ED1F488F-8A60-4F86-97A3-C40D6DECCD72}"/>
          </ac:spMkLst>
        </pc:spChg>
        <pc:spChg chg="add mod">
          <ac:chgData name="Thomas Stensitzki" userId="75cafe6b-2f2a-469b-85c4-eec3b9c972ba" providerId="ADAL" clId="{0E110D90-1C49-421D-807F-A5556EECD2AF}" dt="2021-05-27T06:01:53.890" v="34"/>
          <ac:spMkLst>
            <pc:docMk/>
            <pc:sldMk cId="1880292142" sldId="336"/>
            <ac:spMk id="6" creationId="{638FEE0F-694B-4EE7-9F27-706CD896A18A}"/>
          </ac:spMkLst>
        </pc:spChg>
        <pc:picChg chg="add mod">
          <ac:chgData name="Thomas Stensitzki" userId="75cafe6b-2f2a-469b-85c4-eec3b9c972ba" providerId="ADAL" clId="{0E110D90-1C49-421D-807F-A5556EECD2AF}" dt="2021-05-27T06:02:03.120" v="35" actId="1076"/>
          <ac:picMkLst>
            <pc:docMk/>
            <pc:sldMk cId="1880292142" sldId="336"/>
            <ac:picMk id="7" creationId="{45C7FE82-4E34-4224-BAA1-A17D2A172112}"/>
          </ac:picMkLst>
        </pc:picChg>
        <pc:picChg chg="add mod">
          <ac:chgData name="Thomas Stensitzki" userId="75cafe6b-2f2a-469b-85c4-eec3b9c972ba" providerId="ADAL" clId="{0E110D90-1C49-421D-807F-A5556EECD2AF}" dt="2021-05-27T06:02:07.644" v="36" actId="1076"/>
          <ac:picMkLst>
            <pc:docMk/>
            <pc:sldMk cId="1880292142" sldId="336"/>
            <ac:picMk id="8" creationId="{68AEA373-580D-4764-85BB-BB249BE2B017}"/>
          </ac:picMkLst>
        </pc:picChg>
      </pc:sldChg>
      <pc:sldChg chg="add del setBg">
        <pc:chgData name="Thomas Stensitzki" userId="75cafe6b-2f2a-469b-85c4-eec3b9c972ba" providerId="ADAL" clId="{0E110D90-1C49-421D-807F-A5556EECD2AF}" dt="2021-05-29T10:24:53.413" v="110" actId="47"/>
        <pc:sldMkLst>
          <pc:docMk/>
          <pc:sldMk cId="562390153" sldId="337"/>
        </pc:sldMkLst>
      </pc:sldChg>
      <pc:sldChg chg="del">
        <pc:chgData name="Thomas Stensitzki" userId="75cafe6b-2f2a-469b-85c4-eec3b9c972ba" providerId="ADAL" clId="{0E110D90-1C49-421D-807F-A5556EECD2AF}" dt="2021-05-27T05:59:37.036" v="7" actId="47"/>
        <pc:sldMkLst>
          <pc:docMk/>
          <pc:sldMk cId="1738639301" sldId="337"/>
        </pc:sldMkLst>
      </pc:sldChg>
      <pc:sldChg chg="del">
        <pc:chgData name="Thomas Stensitzki" userId="75cafe6b-2f2a-469b-85c4-eec3b9c972ba" providerId="ADAL" clId="{0E110D90-1C49-421D-807F-A5556EECD2AF}" dt="2021-05-27T05:59:37.036" v="7" actId="47"/>
        <pc:sldMkLst>
          <pc:docMk/>
          <pc:sldMk cId="1973199978" sldId="338"/>
        </pc:sldMkLst>
      </pc:sldChg>
      <pc:sldChg chg="del">
        <pc:chgData name="Thomas Stensitzki" userId="75cafe6b-2f2a-469b-85c4-eec3b9c972ba" providerId="ADAL" clId="{0E110D90-1C49-421D-807F-A5556EECD2AF}" dt="2021-05-27T05:59:37.036" v="7" actId="47"/>
        <pc:sldMkLst>
          <pc:docMk/>
          <pc:sldMk cId="67526378" sldId="339"/>
        </pc:sldMkLst>
      </pc:sldChg>
      <pc:sldChg chg="del">
        <pc:chgData name="Thomas Stensitzki" userId="75cafe6b-2f2a-469b-85c4-eec3b9c972ba" providerId="ADAL" clId="{0E110D90-1C49-421D-807F-A5556EECD2AF}" dt="2021-05-27T05:59:31.699" v="6" actId="47"/>
        <pc:sldMkLst>
          <pc:docMk/>
          <pc:sldMk cId="622750309" sldId="340"/>
        </pc:sldMkLst>
      </pc:sldChg>
      <pc:sldChg chg="del">
        <pc:chgData name="Thomas Stensitzki" userId="75cafe6b-2f2a-469b-85c4-eec3b9c972ba" providerId="ADAL" clId="{0E110D90-1C49-421D-807F-A5556EECD2AF}" dt="2021-05-27T05:59:57.212" v="9" actId="47"/>
        <pc:sldMkLst>
          <pc:docMk/>
          <pc:sldMk cId="2647285081" sldId="341"/>
        </pc:sldMkLst>
      </pc:sldChg>
      <pc:sldMasterChg chg="delSldLayout">
        <pc:chgData name="Thomas Stensitzki" userId="75cafe6b-2f2a-469b-85c4-eec3b9c972ba" providerId="ADAL" clId="{0E110D90-1C49-421D-807F-A5556EECD2AF}" dt="2021-05-27T05:59:57.212" v="9" actId="47"/>
        <pc:sldMasterMkLst>
          <pc:docMk/>
          <pc:sldMasterMk cId="136255405" sldId="2147483648"/>
        </pc:sldMasterMkLst>
        <pc:sldLayoutChg chg="del">
          <pc:chgData name="Thomas Stensitzki" userId="75cafe6b-2f2a-469b-85c4-eec3b9c972ba" providerId="ADAL" clId="{0E110D90-1C49-421D-807F-A5556EECD2AF}" dt="2021-05-27T05:59:31.699" v="6" actId="47"/>
          <pc:sldLayoutMkLst>
            <pc:docMk/>
            <pc:sldMasterMk cId="136255405" sldId="2147483648"/>
            <pc:sldLayoutMk cId="111850690" sldId="2147483660"/>
          </pc:sldLayoutMkLst>
        </pc:sldLayoutChg>
        <pc:sldLayoutChg chg="del">
          <pc:chgData name="Thomas Stensitzki" userId="75cafe6b-2f2a-469b-85c4-eec3b9c972ba" providerId="ADAL" clId="{0E110D90-1C49-421D-807F-A5556EECD2AF}" dt="2021-05-27T05:59:31.699" v="6" actId="47"/>
          <pc:sldLayoutMkLst>
            <pc:docMk/>
            <pc:sldMasterMk cId="136255405" sldId="2147483648"/>
            <pc:sldLayoutMk cId="377566601" sldId="2147483661"/>
          </pc:sldLayoutMkLst>
        </pc:sldLayoutChg>
        <pc:sldLayoutChg chg="del">
          <pc:chgData name="Thomas Stensitzki" userId="75cafe6b-2f2a-469b-85c4-eec3b9c972ba" providerId="ADAL" clId="{0E110D90-1C49-421D-807F-A5556EECD2AF}" dt="2021-05-27T05:59:57.212" v="9" actId="47"/>
          <pc:sldLayoutMkLst>
            <pc:docMk/>
            <pc:sldMasterMk cId="136255405" sldId="2147483648"/>
            <pc:sldLayoutMk cId="2301981957" sldId="2147483662"/>
          </pc:sldLayoutMkLst>
        </pc:sldLayoutChg>
      </pc:sldMasterChg>
    </pc:docChg>
  </pc:docChgLst>
  <pc:docChgLst>
    <pc:chgData name="Jennifer Eimertenbrink" userId="S::jennifer.eimertenbrink@rakoellner.com::9323cc84-8521-4efc-97b7-e0a81e1654bc" providerId="AD" clId="Web-{0AC2521B-CE3F-4048-9F87-3AAAAD01A382}"/>
    <pc:docChg chg="modSld">
      <pc:chgData name="Jennifer Eimertenbrink" userId="S::jennifer.eimertenbrink@rakoellner.com::9323cc84-8521-4efc-97b7-e0a81e1654bc" providerId="AD" clId="Web-{0AC2521B-CE3F-4048-9F87-3AAAAD01A382}" dt="2021-05-26T21:10:31.942" v="29" actId="1076"/>
      <pc:docMkLst>
        <pc:docMk/>
      </pc:docMkLst>
      <pc:sldChg chg="addSp delSp modSp">
        <pc:chgData name="Jennifer Eimertenbrink" userId="S::jennifer.eimertenbrink@rakoellner.com::9323cc84-8521-4efc-97b7-e0a81e1654bc" providerId="AD" clId="Web-{0AC2521B-CE3F-4048-9F87-3AAAAD01A382}" dt="2021-05-26T21:10:31.942" v="29" actId="1076"/>
        <pc:sldMkLst>
          <pc:docMk/>
          <pc:sldMk cId="2746438188" sldId="256"/>
        </pc:sldMkLst>
        <pc:picChg chg="add del mod">
          <ac:chgData name="Jennifer Eimertenbrink" userId="S::jennifer.eimertenbrink@rakoellner.com::9323cc84-8521-4efc-97b7-e0a81e1654bc" providerId="AD" clId="Web-{0AC2521B-CE3F-4048-9F87-3AAAAD01A382}" dt="2021-05-26T21:10:19.675" v="25"/>
          <ac:picMkLst>
            <pc:docMk/>
            <pc:sldMk cId="2746438188" sldId="256"/>
            <ac:picMk id="3" creationId="{F7557474-0A1F-4682-9115-9AA001FB323E}"/>
          </ac:picMkLst>
        </pc:picChg>
        <pc:picChg chg="add mod">
          <ac:chgData name="Jennifer Eimertenbrink" userId="S::jennifer.eimertenbrink@rakoellner.com::9323cc84-8521-4efc-97b7-e0a81e1654bc" providerId="AD" clId="Web-{0AC2521B-CE3F-4048-9F87-3AAAAD01A382}" dt="2021-05-26T21:10:31.942" v="29" actId="1076"/>
          <ac:picMkLst>
            <pc:docMk/>
            <pc:sldMk cId="2746438188" sldId="256"/>
            <ac:picMk id="4" creationId="{E9057A88-0595-4D93-A564-766B8938B2F0}"/>
          </ac:picMkLst>
        </pc:picChg>
      </pc:sldChg>
      <pc:sldChg chg="addSp delSp modSp">
        <pc:chgData name="Jennifer Eimertenbrink" userId="S::jennifer.eimertenbrink@rakoellner.com::9323cc84-8521-4efc-97b7-e0a81e1654bc" providerId="AD" clId="Web-{0AC2521B-CE3F-4048-9F87-3AAAAD01A382}" dt="2021-05-26T21:07:39.730" v="21" actId="1076"/>
        <pc:sldMkLst>
          <pc:docMk/>
          <pc:sldMk cId="4126872005" sldId="333"/>
        </pc:sldMkLst>
        <pc:spChg chg="del">
          <ac:chgData name="Jennifer Eimertenbrink" userId="S::jennifer.eimertenbrink@rakoellner.com::9323cc84-8521-4efc-97b7-e0a81e1654bc" providerId="AD" clId="Web-{0AC2521B-CE3F-4048-9F87-3AAAAD01A382}" dt="2021-05-26T21:06:31.914" v="4"/>
          <ac:spMkLst>
            <pc:docMk/>
            <pc:sldMk cId="4126872005" sldId="333"/>
            <ac:spMk id="6" creationId="{5449F968-BE7E-45C6-94E5-160C4D96A357}"/>
          </ac:spMkLst>
        </pc:spChg>
        <pc:spChg chg="mod">
          <ac:chgData name="Jennifer Eimertenbrink" userId="S::jennifer.eimertenbrink@rakoellner.com::9323cc84-8521-4efc-97b7-e0a81e1654bc" providerId="AD" clId="Web-{0AC2521B-CE3F-4048-9F87-3AAAAD01A382}" dt="2021-05-26T21:06:12.569" v="1" actId="1076"/>
          <ac:spMkLst>
            <pc:docMk/>
            <pc:sldMk cId="4126872005" sldId="333"/>
            <ac:spMk id="7" creationId="{574484AB-67C0-4110-8542-56B3B7A6772D}"/>
          </ac:spMkLst>
        </pc:spChg>
        <pc:spChg chg="del">
          <ac:chgData name="Jennifer Eimertenbrink" userId="S::jennifer.eimertenbrink@rakoellner.com::9323cc84-8521-4efc-97b7-e0a81e1654bc" providerId="AD" clId="Web-{0AC2521B-CE3F-4048-9F87-3AAAAD01A382}" dt="2021-05-26T21:06:06.538" v="0"/>
          <ac:spMkLst>
            <pc:docMk/>
            <pc:sldMk cId="4126872005" sldId="333"/>
            <ac:spMk id="8" creationId="{5B56C489-7A28-44A7-8236-8647599FE106}"/>
          </ac:spMkLst>
        </pc:spChg>
        <pc:spChg chg="add mod">
          <ac:chgData name="Jennifer Eimertenbrink" userId="S::jennifer.eimertenbrink@rakoellner.com::9323cc84-8521-4efc-97b7-e0a81e1654bc" providerId="AD" clId="Web-{0AC2521B-CE3F-4048-9F87-3AAAAD01A382}" dt="2021-05-26T21:07:39.730" v="21" actId="1076"/>
          <ac:spMkLst>
            <pc:docMk/>
            <pc:sldMk cId="4126872005" sldId="333"/>
            <ac:spMk id="9" creationId="{D48582D8-5456-4EC2-8E14-BB9D260F99CE}"/>
          </ac:spMkLst>
        </pc:spChg>
        <pc:picChg chg="add mod">
          <ac:chgData name="Jennifer Eimertenbrink" userId="S::jennifer.eimertenbrink@rakoellner.com::9323cc84-8521-4efc-97b7-e0a81e1654bc" providerId="AD" clId="Web-{0AC2521B-CE3F-4048-9F87-3AAAAD01A382}" dt="2021-05-26T21:06:36.258" v="5" actId="1076"/>
          <ac:picMkLst>
            <pc:docMk/>
            <pc:sldMk cId="4126872005" sldId="333"/>
            <ac:picMk id="3" creationId="{A0C5E238-7B88-4CD6-AEC9-E35133B6346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eg>
</file>

<file path=ppt/media/image3.jpeg>
</file>

<file path=ppt/media/image4.jp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58D74-60DC-454F-9F10-71125F31D612}" type="datetimeFigureOut">
              <a:rPr lang="de-DE" smtClean="0"/>
              <a:t>29.05.2021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4D82CA-1723-49F5-B157-FCCCB0C4DA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702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3D51D-2A55-425D-8BC8-7B75B9BD64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489F1-3DA3-44DC-98F0-52FDB5D98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1C9182-0936-4D2E-B92C-FA0B8C7CA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8A31B4-313D-4B46-8410-0B028AE0E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34A8-3CCA-42E9-ADE2-84409AA2A3EF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780C56-330B-445D-BE34-AAFA87C7A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1FA73B-3298-4C3D-9765-1B0A4585E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692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1A04E8-2164-4DC4-8FCD-8A581C78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C5C919-A315-45BE-8659-F14EEC38B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9B6BFB-05F4-4214-83E8-B188DE122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78635-311C-40B3-AB88-05C4527EE7B3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1DFFFC-526C-42FD-BA41-90B18CC7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E0C79-5510-4F45-818A-0CD7AFFAD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2909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938442F-A220-4843-BFE3-88192C599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FBC7B4A-E80E-4CA2-BC4B-09ACF56E8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55F31E-F99C-4615-9274-3FFCA248F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8F78-B25C-48BF-BF72-E91CDE2EDDC1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8D2039-4793-4163-B2E2-DA976443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1CFDE6-4F48-475A-B63D-82C35EBF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35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1835E9-5E87-41BB-83CF-E77D129D3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0F9120-A62F-4ABE-9CA4-1611E4264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87C51F-E3EA-43EF-B8DE-91F960263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ECB-B922-418B-B872-7EBC95C502D1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69E784-D646-4368-BE28-241186A59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C7C8C1-DC07-44A4-9BD8-7E8A204B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0290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9E32D-0D87-4B23-9127-85A8285AE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BA8FF2-AACA-41CF-B8BF-C1360079F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FD1929-E47E-4047-AF19-6C6796E38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84E8A-98C3-4444-90AE-49A57461AE8B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376A7B-81A4-4B6E-9763-4E5C7BB0E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98B6B7-B433-475D-BCEB-5765D0404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93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2F70F2-D844-4648-9C18-7F8FE0D6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02069F-E30A-40BE-A5A7-CE5622C3E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97D8496-2651-4D79-8B4B-826A99D18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B6FF90-C3C3-4EC5-ACD1-A720A5A2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3C17-2A64-458A-82AA-2D4CB75E5D73}" type="datetime1">
              <a:rPr lang="de-DE" smtClean="0"/>
              <a:t>29.05.2021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E32402D-A062-4B63-8C22-86536DC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4A1B93-6BDB-4EF6-892F-4BBD04F88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336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D9F953-84D7-4533-B926-3A691753D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9FEDA2-1CBC-4BF6-B915-D75164565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7150B14-371E-4CDE-9125-BF5304AB7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339A40-F05B-4F05-9226-475D5D322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19E44C-B7FB-469C-A215-361069BD25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FEC97B9-0574-4E0C-A71C-10D15A1A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162CE-94B0-45E9-A7FB-1C9EB5FFBC26}" type="datetime1">
              <a:rPr lang="de-DE" smtClean="0"/>
              <a:t>29.05.2021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C345711-4ADF-4C82-A842-981DE7708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E621362-DA2D-4081-9798-70AE8768A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1403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DFE9C7-6375-4BAF-9EAF-BF98A870F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574BD3E-6A8F-4370-9784-DCE51828B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7E59A-99C2-4EFE-BD3A-6E3A32A96374}" type="datetime1">
              <a:rPr lang="de-DE" smtClean="0"/>
              <a:t>29.05.2021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2B5B84-71C9-4D30-AFAB-4079BFEB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30788-2D52-41A9-9714-61E0E536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389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C3DBE5-6E1D-47DC-BA01-3B9D3B0E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5E65-E521-45AB-B925-B9569485E3AA}" type="datetime1">
              <a:rPr lang="de-DE" smtClean="0"/>
              <a:t>29.05.2021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77FD5BF-0D69-410E-8698-C7EA33E4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FB29484-DD47-4BF9-9561-F90450AB3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388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8142B-E5CB-4BC9-A8A9-88F685533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0ED5AD-F8F3-4507-87CE-D103E616E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7ACBAF-4A64-4A32-875C-57872C089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983F09-0D35-41A8-A090-0312D6BD6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C6886-E1E7-4233-BDE1-53C9FCCB0057}" type="datetime1">
              <a:rPr lang="de-DE" smtClean="0"/>
              <a:t>29.05.2021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C1C2DA-722C-4314-A644-37B18B7C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92A23B4-1DBC-4578-BEF9-1B405288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931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AA390A-134B-4B47-9CF9-3FD440B19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CAD1FAE-81AD-4A77-9ACA-D12D45141D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EBF87CE-F73D-40E1-BD3F-2EDD8794A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D76939-B6E4-44FE-9783-D4816994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F14A8-DF90-45A0-8E73-01F811B593FD}" type="datetime1">
              <a:rPr lang="de-DE" smtClean="0"/>
              <a:t>29.05.2021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EF6F95E-83F9-45BC-8ECA-B216A6FDF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4A1AC0-F5C2-42A6-9581-736E4F223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050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D0A6E3E-E930-44D3-AFFE-5EA34F09C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3D7FC0-3A61-4B39-9822-521B8D25C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56A944-4D90-443E-96A8-ED570066EE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94FE3-16C6-48D5-AAFB-C95AAA3231FD}" type="datetime1">
              <a:rPr lang="de-DE" smtClean="0"/>
              <a:t>29.05.2021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543CE8-A794-4B93-8A4C-C46C9B8FB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#SPSCGN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B02BDF-D3FE-4AB9-AF6C-3A1F115DB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87352-E886-448F-82DC-A5B30022D0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55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go.granikos.eu/NuGetErro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hyperlink" Target="http://justcantgetenough.granikos.eu/" TargetMode="External"/><Relationship Id="rId7" Type="http://schemas.openxmlformats.org/officeDocument/2006/relationships/hyperlink" Target="https://m365businessbuch.de/" TargetMode="External"/><Relationship Id="rId2" Type="http://schemas.openxmlformats.org/officeDocument/2006/relationships/hyperlink" Target="mailto:thomas.stensitzki@granikos.e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go.granikos.eu/Exchange2019Buch" TargetMode="External"/><Relationship Id="rId4" Type="http://schemas.openxmlformats.org/officeDocument/2006/relationships/hyperlink" Target="http://blog.granikos.eu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9C7C3-7439-4229-9C3D-01CA8806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B038BB9-3A7D-4942-9527-C7DE51F50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75" y="2820194"/>
            <a:ext cx="3981450" cy="2362200"/>
          </a:xfrm>
        </p:spPr>
      </p:pic>
      <p:pic>
        <p:nvPicPr>
          <p:cNvPr id="7" name="Grafik 6" descr="Ein Bild, das draußen, Wasser, groß, Schnee enthält.&#10;&#10;Automatisch generierte Beschreibung">
            <a:extLst>
              <a:ext uri="{FF2B5EF4-FFF2-40B4-BE49-F238E27FC236}">
                <a16:creationId xmlns:a16="http://schemas.microsoft.com/office/drawing/2014/main" id="{9E442DB1-7C4E-4873-AB6D-1FD61418F0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79"/>
          <a:stretch/>
        </p:blipFill>
        <p:spPr>
          <a:xfrm>
            <a:off x="1" y="-9525"/>
            <a:ext cx="12192000" cy="6867525"/>
          </a:xfrm>
          <a:prstGeom prst="rect">
            <a:avLst/>
          </a:prstGeom>
        </p:spPr>
      </p:pic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1E4F5988-CEA0-4828-819A-BFA2FA3D6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437" y="5037840"/>
            <a:ext cx="2507827" cy="1487897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AB1A12BA-0A74-4291-9EAC-2B2166F09410}"/>
              </a:ext>
            </a:extLst>
          </p:cNvPr>
          <p:cNvSpPr/>
          <p:nvPr/>
        </p:nvSpPr>
        <p:spPr>
          <a:xfrm>
            <a:off x="0" y="1334814"/>
            <a:ext cx="6296024" cy="4424855"/>
          </a:xfrm>
          <a:prstGeom prst="rect">
            <a:avLst/>
          </a:prstGeom>
          <a:solidFill>
            <a:srgbClr val="324065"/>
          </a:solidFill>
          <a:ln>
            <a:solidFill>
              <a:srgbClr val="3240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14D50E55-BACC-4745-944F-E50F5D0493EF}"/>
              </a:ext>
            </a:extLst>
          </p:cNvPr>
          <p:cNvSpPr txBox="1"/>
          <p:nvPr/>
        </p:nvSpPr>
        <p:spPr>
          <a:xfrm>
            <a:off x="0" y="1690688"/>
            <a:ext cx="62960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SharePoint Saturday </a:t>
            </a:r>
          </a:p>
          <a:p>
            <a:pPr algn="ctr"/>
            <a:r>
              <a:rPr lang="de-DE" sz="44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Cologne 2021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DA91D5-59D5-4F45-BDDA-EF24DCA9DECD}"/>
              </a:ext>
            </a:extLst>
          </p:cNvPr>
          <p:cNvSpPr txBox="1"/>
          <p:nvPr/>
        </p:nvSpPr>
        <p:spPr>
          <a:xfrm>
            <a:off x="9577030" y="6430276"/>
            <a:ext cx="2129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29. May 2021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94779DB-DBEE-43DC-9878-DC27B082F9ED}"/>
              </a:ext>
            </a:extLst>
          </p:cNvPr>
          <p:cNvSpPr txBox="1"/>
          <p:nvPr/>
        </p:nvSpPr>
        <p:spPr>
          <a:xfrm>
            <a:off x="767452" y="4071416"/>
            <a:ext cx="50137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29th May 2021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C234F7C-8604-4DB4-B902-DDCB29B71E6D}"/>
              </a:ext>
            </a:extLst>
          </p:cNvPr>
          <p:cNvSpPr txBox="1"/>
          <p:nvPr/>
        </p:nvSpPr>
        <p:spPr>
          <a:xfrm rot="21062406">
            <a:off x="4585540" y="3023001"/>
            <a:ext cx="1609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Segoe Script" panose="030B0504020000000003" pitchFamily="66" charset="0"/>
              </a:rPr>
              <a:t>Virtual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E68C4BE-29C3-4D57-8BFB-60C7875F7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84B5E20-1239-49BB-8F0B-A30BC690F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542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Rollenbasierte Zugriffssteuerung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5C43F-A4D1-42CD-8760-EF30C8E3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de-DE" b="1" dirty="0"/>
              <a:t>Administrative Rollen für Microsoft Teams</a:t>
            </a:r>
          </a:p>
          <a:p>
            <a:pPr lvl="1">
              <a:lnSpc>
                <a:spcPct val="110000"/>
              </a:lnSpc>
            </a:pPr>
            <a:r>
              <a:rPr lang="de-DE" b="1" dirty="0"/>
              <a:t>Teams-Dienstadministrator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	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 Administrator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de-DE" b="1" dirty="0"/>
              <a:t>Teams-Kommunikationsadministrator </a:t>
            </a:r>
            <a:br>
              <a:rPr lang="de-DE" dirty="0"/>
            </a:br>
            <a:r>
              <a:rPr lang="de-DE" dirty="0"/>
              <a:t>	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 Communications Administrator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de-DE" b="1" dirty="0"/>
              <a:t>Teams-Geräteadministrator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	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 Devices Administrator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de-DE" b="1" dirty="0"/>
              <a:t>Supporttechniker für Teams-Kommunikation </a:t>
            </a:r>
            <a:br>
              <a:rPr lang="de-DE" dirty="0"/>
            </a:br>
            <a:r>
              <a:rPr lang="de-DE" dirty="0"/>
              <a:t>	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 Communications Support Engineer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de-DE" b="1" dirty="0"/>
              <a:t>Supportfachmann für Teams-Kommunikation </a:t>
            </a:r>
            <a:br>
              <a:rPr lang="de-DE" dirty="0"/>
            </a:br>
            <a:r>
              <a:rPr lang="de-DE" dirty="0"/>
              <a:t>	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i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 Communications Support </a:t>
            </a:r>
            <a:r>
              <a:rPr lang="de-DE" i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Specialist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</a:p>
          <a:p>
            <a:pPr>
              <a:lnSpc>
                <a:spcPct val="110000"/>
              </a:lnSpc>
            </a:pPr>
            <a:endParaRPr lang="de-DE" dirty="0"/>
          </a:p>
          <a:p>
            <a:pPr>
              <a:lnSpc>
                <a:spcPct val="110000"/>
              </a:lnSpc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A24F650-DB08-4EFA-8A63-9994C445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230998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Administration &amp; RBAC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5C43F-A4D1-42CD-8760-EF30C8E3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de-DE" b="1" dirty="0"/>
              <a:t>Teams-Dienstadministrator</a:t>
            </a:r>
            <a:r>
              <a:rPr lang="de-DE" dirty="0"/>
              <a:t> </a:t>
            </a:r>
          </a:p>
          <a:p>
            <a:pPr lvl="1">
              <a:lnSpc>
                <a:spcPct val="110000"/>
              </a:lnSpc>
            </a:pP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Vollständige Verwaltung von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Teams 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und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365 Gruppen</a:t>
            </a:r>
          </a:p>
          <a:p>
            <a:pPr>
              <a:lnSpc>
                <a:spcPct val="110000"/>
              </a:lnSpc>
            </a:pPr>
            <a:r>
              <a:rPr lang="de-DE" b="1" dirty="0"/>
              <a:t>Teams-Kommunikationsadministrator </a:t>
            </a:r>
          </a:p>
          <a:p>
            <a:pPr lvl="1">
              <a:lnSpc>
                <a:spcPct val="110000"/>
              </a:lnSpc>
            </a:pP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Verwaltung von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VoIP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- und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Besprechungsrichtlinien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Rufnummern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Vollzugriff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auf Anrufanalyse-Werkzeuge</a:t>
            </a:r>
          </a:p>
          <a:p>
            <a:pPr>
              <a:lnSpc>
                <a:spcPct val="110000"/>
              </a:lnSpc>
            </a:pPr>
            <a:r>
              <a:rPr lang="de-DE" b="1" dirty="0"/>
              <a:t>Teams-Geräteadministrato</a:t>
            </a:r>
            <a:r>
              <a:rPr lang="de-DE" dirty="0"/>
              <a:t>r </a:t>
            </a:r>
          </a:p>
          <a:p>
            <a:pPr lvl="1">
              <a:lnSpc>
                <a:spcPct val="110000"/>
              </a:lnSpc>
            </a:pP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Verwaltung von zertifizierten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Teams-Geräten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Anpassung von Geräteeinstellungen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,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Software-Aktualisierungen</a:t>
            </a:r>
            <a:r>
              <a:rPr lang="de-DE" sz="2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und </a:t>
            </a:r>
            <a:r>
              <a:rPr lang="de-DE" sz="2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Remote-Neustart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7249F1-4D84-439F-9177-E75D2D55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24550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Administration &amp; RBAC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5C43F-A4D1-42CD-8760-EF30C8E3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de-DE" b="1" dirty="0"/>
              <a:t>Supporttechniker für Teams-Kommunikation </a:t>
            </a:r>
          </a:p>
          <a:p>
            <a:pPr lvl="1">
              <a:lnSpc>
                <a:spcPct val="110000"/>
              </a:lnSpc>
            </a:pP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Zugriff auf die </a:t>
            </a:r>
            <a:r>
              <a:rPr lang="de-DE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erweiterten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Werkzeuge zur Behandlung von Kommunikationsproblemen von Teams und Skype </a:t>
            </a:r>
            <a:r>
              <a:rPr lang="de-DE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for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Business, Zugriff auf die </a:t>
            </a:r>
            <a:r>
              <a:rPr lang="de-DE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vollständigen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Anrufinformationen</a:t>
            </a:r>
          </a:p>
          <a:p>
            <a:pPr>
              <a:lnSpc>
                <a:spcPct val="110000"/>
              </a:lnSpc>
            </a:pPr>
            <a:r>
              <a:rPr lang="de-DE" b="1" dirty="0"/>
              <a:t>Supportfachmann für Teams-Kommunikation </a:t>
            </a:r>
          </a:p>
          <a:p>
            <a:pPr lvl="1">
              <a:lnSpc>
                <a:spcPct val="110000"/>
              </a:lnSpc>
            </a:pP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Zugriff auf die </a:t>
            </a:r>
            <a:r>
              <a:rPr lang="de-DE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einfachen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Werkzeuge zur Behandlung von Kommunikationsproblemen von Teams und Skype </a:t>
            </a:r>
            <a:r>
              <a:rPr lang="de-DE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for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Business, Zugriff auf die </a:t>
            </a:r>
            <a:r>
              <a:rPr lang="de-DE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vollständigen</a:t>
            </a:r>
            <a: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Anrufinformationen</a:t>
            </a:r>
            <a:br>
              <a:rPr lang="de-DE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endParaRPr lang="de-DE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de-DE" sz="2400" dirty="0">
                <a:solidFill>
                  <a:schemeClr val="tx2"/>
                </a:solidFill>
                <a:sym typeface="Wingdings" panose="05000000000000000000" pitchFamily="2" charset="2"/>
              </a:rPr>
              <a:t></a:t>
            </a:r>
            <a:r>
              <a:rPr lang="de-DE" sz="2400" dirty="0">
                <a:sym typeface="Wingdings" panose="05000000000000000000" pitchFamily="2" charset="2"/>
              </a:rPr>
              <a:t> </a:t>
            </a:r>
            <a:r>
              <a:rPr lang="de-DE" sz="2400" dirty="0"/>
              <a:t>Sinnvolle Nutzung der Supportrollen erfordert die Einrichtung und Konfiguration des Call Quality Dashboard (CQD)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2400" dirty="0">
                <a:solidFill>
                  <a:schemeClr val="tx2"/>
                </a:solidFill>
                <a:sym typeface="Wingdings" panose="05000000000000000000" pitchFamily="2" charset="2"/>
              </a:rPr>
              <a:t></a:t>
            </a:r>
            <a:r>
              <a:rPr lang="de-DE" sz="2400" dirty="0">
                <a:sym typeface="Wingdings" panose="05000000000000000000" pitchFamily="2" charset="2"/>
              </a:rPr>
              <a:t> Upload von </a:t>
            </a:r>
            <a:r>
              <a:rPr lang="de-DE" sz="2400" dirty="0"/>
              <a:t>Netzwerk-Topologie, Active Directory Sites, Gebäude, u.a. im TAC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5A7B83-11C5-4AB7-BD94-1FA133030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98809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Teams Admin Rollen im Teams Admin Center</a:t>
            </a:r>
            <a:endParaRPr lang="de-DE" dirty="0"/>
          </a:p>
        </p:txBody>
      </p:sp>
      <p:graphicFrame>
        <p:nvGraphicFramePr>
          <p:cNvPr id="5" name="Tabelle 3">
            <a:extLst>
              <a:ext uri="{FF2B5EF4-FFF2-40B4-BE49-F238E27FC236}">
                <a16:creationId xmlns:a16="http://schemas.microsoft.com/office/drawing/2014/main" id="{88731A0D-4CB1-4892-ADD3-B1F4BB5614ED}"/>
              </a:ext>
            </a:extLst>
          </p:cNvPr>
          <p:cNvGraphicFramePr>
            <a:graphicFrameLocks noGrp="1"/>
          </p:cNvGraphicFramePr>
          <p:nvPr/>
        </p:nvGraphicFramePr>
        <p:xfrm>
          <a:off x="1022465" y="1450825"/>
          <a:ext cx="9942020" cy="457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88404">
                  <a:extLst>
                    <a:ext uri="{9D8B030D-6E8A-4147-A177-3AD203B41FA5}">
                      <a16:colId xmlns:a16="http://schemas.microsoft.com/office/drawing/2014/main" val="847536946"/>
                    </a:ext>
                  </a:extLst>
                </a:gridCol>
                <a:gridCol w="1988404">
                  <a:extLst>
                    <a:ext uri="{9D8B030D-6E8A-4147-A177-3AD203B41FA5}">
                      <a16:colId xmlns:a16="http://schemas.microsoft.com/office/drawing/2014/main" val="1994843660"/>
                    </a:ext>
                  </a:extLst>
                </a:gridCol>
                <a:gridCol w="1988404">
                  <a:extLst>
                    <a:ext uri="{9D8B030D-6E8A-4147-A177-3AD203B41FA5}">
                      <a16:colId xmlns:a16="http://schemas.microsoft.com/office/drawing/2014/main" val="2601064938"/>
                    </a:ext>
                  </a:extLst>
                </a:gridCol>
                <a:gridCol w="1988404">
                  <a:extLst>
                    <a:ext uri="{9D8B030D-6E8A-4147-A177-3AD203B41FA5}">
                      <a16:colId xmlns:a16="http://schemas.microsoft.com/office/drawing/2014/main" val="2558253951"/>
                    </a:ext>
                  </a:extLst>
                </a:gridCol>
                <a:gridCol w="1988404">
                  <a:extLst>
                    <a:ext uri="{9D8B030D-6E8A-4147-A177-3AD203B41FA5}">
                      <a16:colId xmlns:a16="http://schemas.microsoft.com/office/drawing/2014/main" val="28168373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tx1"/>
                          </a:solidFill>
                        </a:rPr>
                        <a:t>Teams-Dienstadministrator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tx1"/>
                          </a:solidFill>
                        </a:rPr>
                        <a:t>Teams-Kommunikations-administrator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tx1"/>
                          </a:solidFill>
                        </a:rPr>
                        <a:t>Teams-Geräteadministrator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tx1"/>
                          </a:solidFill>
                        </a:rPr>
                        <a:t>Supporttechniker für Teams-Kommunikation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tx1"/>
                          </a:solidFill>
                        </a:rPr>
                        <a:t>Supportfachmann für Teams-Kommunikation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080689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B15EC2C7-D899-40A1-B885-6A90E8CB5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65" y="1965728"/>
            <a:ext cx="1959006" cy="46112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30491D1-EF2C-44E7-A24A-9D731F132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890" y="1965728"/>
            <a:ext cx="1959006" cy="276521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699BC59-C748-4301-BE0C-21BFE5138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5315" y="1965728"/>
            <a:ext cx="1959006" cy="180831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9BE2736-AA69-4DD6-A26F-27408A221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1740" y="1965728"/>
            <a:ext cx="1959006" cy="12658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EEC682C-738A-4A54-A92C-29726FDCB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8164" y="1965728"/>
            <a:ext cx="1959006" cy="1265820"/>
          </a:xfrm>
          <a:prstGeom prst="rect">
            <a:avLst/>
          </a:prstGeom>
        </p:spPr>
      </p:pic>
      <p:sp>
        <p:nvSpPr>
          <p:cNvPr id="11" name="Fußzeilenplatzhalter 3">
            <a:extLst>
              <a:ext uri="{FF2B5EF4-FFF2-40B4-BE49-F238E27FC236}">
                <a16:creationId xmlns:a16="http://schemas.microsoft.com/office/drawing/2014/main" id="{104ABF2B-7A55-4AF7-85F5-96AB09C3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403806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Supporttechniker für Teams-Kommunikation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C96CCA-74DC-40E1-AF84-8838BD74C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90" y="1633683"/>
            <a:ext cx="10080620" cy="508756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1F365DA3-ADCA-4100-AF61-F70DA881D056}"/>
              </a:ext>
            </a:extLst>
          </p:cNvPr>
          <p:cNvSpPr/>
          <p:nvPr/>
        </p:nvSpPr>
        <p:spPr>
          <a:xfrm>
            <a:off x="2578217" y="2466464"/>
            <a:ext cx="1460383" cy="29467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CE9625F7-D8D0-4231-9250-801C6E1B3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170848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Supportfachmann für Teams-Kommunikation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81E4AD-3025-4F8E-BA66-95C3DFADF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65" y="1636311"/>
            <a:ext cx="10077470" cy="508597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464C0F1-2C04-4B8B-A2A8-58DA020991B0}"/>
              </a:ext>
            </a:extLst>
          </p:cNvPr>
          <p:cNvSpPr/>
          <p:nvPr/>
        </p:nvSpPr>
        <p:spPr>
          <a:xfrm>
            <a:off x="2554132" y="2509924"/>
            <a:ext cx="462857" cy="29467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F11C218D-9B99-45D9-8C5E-AEF4D303D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348571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000F6-4A5A-47FD-AD0A-A30C56390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Microsoft Teams PowerShell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43D736-B227-4011-B0F3-ED7C14F2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177" y="1825625"/>
            <a:ext cx="11327673" cy="3102388"/>
          </a:xfrm>
        </p:spPr>
        <p:txBody>
          <a:bodyPr>
            <a:normAutofit lnSpcReduction="10000"/>
          </a:bodyPr>
          <a:lstStyle/>
          <a:p>
            <a:r>
              <a:rPr lang="de-DE" dirty="0"/>
              <a:t>Installation des PowerShell Modules direkt aus der PowerShell-Gallery</a:t>
            </a:r>
          </a:p>
          <a:p>
            <a:pPr lvl="1"/>
            <a:r>
              <a:rPr lang="de-DE" sz="2200" b="1" dirty="0"/>
              <a:t>Administrative</a:t>
            </a:r>
            <a:r>
              <a:rPr lang="de-DE" sz="2200" dirty="0"/>
              <a:t> PowerShell-Session</a:t>
            </a:r>
          </a:p>
          <a:p>
            <a:pPr lvl="1"/>
            <a:r>
              <a:rPr lang="de-DE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de-DE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-Module -Name </a:t>
            </a:r>
            <a:r>
              <a:rPr lang="de-DE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MicrosoftTeams</a:t>
            </a:r>
            <a:endParaRPr lang="de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de-DE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Update-Module -Name </a:t>
            </a:r>
            <a:r>
              <a:rPr lang="de-DE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MicrosoftTeams</a:t>
            </a:r>
            <a:r>
              <a:rPr lang="de-DE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–Force</a:t>
            </a:r>
            <a:br>
              <a:rPr lang="de-DE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dirty="0" err="1"/>
              <a:t>NuGet</a:t>
            </a:r>
            <a:r>
              <a:rPr lang="de-DE" dirty="0"/>
              <a:t>-Installationsfehler bei Windows Server 2016 und älter</a:t>
            </a:r>
          </a:p>
          <a:p>
            <a:pPr lvl="1"/>
            <a:r>
              <a:rPr lang="de-DE" sz="2200" dirty="0"/>
              <a:t>.NET Framework ist nicht für TLS 1.2 konfiguriert</a:t>
            </a:r>
          </a:p>
          <a:p>
            <a:pPr marL="457200" lvl="1" indent="0">
              <a:buNone/>
            </a:pPr>
            <a:r>
              <a:rPr lang="de-DE" sz="2200" dirty="0">
                <a:solidFill>
                  <a:schemeClr val="tx2"/>
                </a:solidFill>
                <a:sym typeface="Wingdings" panose="05000000000000000000" pitchFamily="2" charset="2"/>
              </a:rPr>
              <a:t></a:t>
            </a:r>
            <a:r>
              <a:rPr lang="de-DE" sz="2200" dirty="0">
                <a:sym typeface="Wingdings" panose="05000000000000000000" pitchFamily="2" charset="2"/>
              </a:rPr>
              <a:t> </a:t>
            </a:r>
            <a:r>
              <a:rPr lang="de-DE" sz="2200" dirty="0">
                <a:solidFill>
                  <a:schemeClr val="tx2"/>
                </a:solidFill>
                <a:sym typeface="Wingdings" panose="05000000000000000000" pitchFamily="2" charset="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http://go.granikos.eu/NuGetError</a:t>
            </a:r>
            <a:r>
              <a:rPr lang="de-DE" sz="22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endParaRPr lang="de-DE" sz="2200" dirty="0">
              <a:solidFill>
                <a:schemeClr val="tx2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2FE53B-15EC-41E9-BA4D-08CC87CD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188996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E95315-DCD8-4A76-B26F-CEEE143C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F035BF1-C4C8-4950-9934-AF1896EBE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46CE215-6FE8-431B-91F3-1490B20B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17</a:t>
            </a:fld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449F968-BE7E-45C6-94E5-160C4D96A357}"/>
              </a:ext>
            </a:extLst>
          </p:cNvPr>
          <p:cNvSpPr/>
          <p:nvPr/>
        </p:nvSpPr>
        <p:spPr>
          <a:xfrm>
            <a:off x="953669" y="2137340"/>
            <a:ext cx="2277585" cy="2148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QR Code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74484AB-67C0-4110-8542-56B3B7A6772D}"/>
              </a:ext>
            </a:extLst>
          </p:cNvPr>
          <p:cNvSpPr txBox="1"/>
          <p:nvPr/>
        </p:nvSpPr>
        <p:spPr>
          <a:xfrm>
            <a:off x="4678586" y="2771249"/>
            <a:ext cx="54022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Feedback.spscgn.com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B56C489-7A28-44A7-8236-8647599FE106}"/>
              </a:ext>
            </a:extLst>
          </p:cNvPr>
          <p:cNvSpPr txBox="1"/>
          <p:nvPr/>
        </p:nvSpPr>
        <p:spPr>
          <a:xfrm>
            <a:off x="838200" y="5181794"/>
            <a:ext cx="949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Submit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 for SPSCGN and all </a:t>
            </a:r>
            <a:r>
              <a:rPr lang="de-DE" dirty="0" err="1"/>
              <a:t>of</a:t>
            </a:r>
            <a:r>
              <a:rPr lang="de-DE" dirty="0"/>
              <a:t> the </a:t>
            </a:r>
            <a:r>
              <a:rPr lang="de-DE" dirty="0" err="1"/>
              <a:t>session</a:t>
            </a:r>
            <a:r>
              <a:rPr lang="de-DE" dirty="0"/>
              <a:t> and </a:t>
            </a:r>
            <a:r>
              <a:rPr lang="de-DE" dirty="0" err="1"/>
              <a:t>win</a:t>
            </a:r>
            <a:r>
              <a:rPr lang="de-DE" dirty="0"/>
              <a:t> a </a:t>
            </a:r>
            <a:r>
              <a:rPr lang="de-DE" dirty="0" err="1"/>
              <a:t>goodie</a:t>
            </a:r>
            <a:r>
              <a:rPr lang="de-DE" dirty="0"/>
              <a:t> </a:t>
            </a:r>
            <a:r>
              <a:rPr lang="de-DE" dirty="0" err="1"/>
              <a:t>bag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34426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C23F80-5AED-4F3A-93AE-BDAABBA49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6905" y="129425"/>
            <a:ext cx="6107220" cy="919610"/>
          </a:xfrm>
        </p:spPr>
        <p:txBody>
          <a:bodyPr/>
          <a:lstStyle/>
          <a:p>
            <a:r>
              <a:rPr lang="de-DE" dirty="0"/>
              <a:t>Sponsor 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9E25A43-2814-4234-8822-5C3034202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916B51D-DD0C-4421-BA58-63B64170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18</a:t>
            </a:fld>
            <a:endParaRPr lang="de-DE"/>
          </a:p>
        </p:txBody>
      </p:sp>
      <p:pic>
        <p:nvPicPr>
          <p:cNvPr id="5" name="Grafik 4" descr="Ein Bild, das Text, ClipArt enthält.&#10;&#10;Beschreibung automatisch generiert.">
            <a:extLst>
              <a:ext uri="{FF2B5EF4-FFF2-40B4-BE49-F238E27FC236}">
                <a16:creationId xmlns:a16="http://schemas.microsoft.com/office/drawing/2014/main" id="{103B19BE-B11A-4EA6-BFB1-E878666F7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228" y="2382563"/>
            <a:ext cx="8694682" cy="207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86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ABA55E-6195-4D0D-9F5F-70D754AC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Danke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6EDEB3-3B7B-4F34-B96C-74D10F28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96E9CFF-7EF0-48CB-AE33-C1FBD529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272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draußen, Wasser, groß, Schnee enthält.&#10;&#10;Automatisch generierte Beschreibung">
            <a:extLst>
              <a:ext uri="{FF2B5EF4-FFF2-40B4-BE49-F238E27FC236}">
                <a16:creationId xmlns:a16="http://schemas.microsoft.com/office/drawing/2014/main" id="{AEB5F8CD-F853-442A-85AE-D0ADC27E35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9CD9212-CD20-4721-AF4B-6C7D7AE8F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7931" y="2502981"/>
            <a:ext cx="8776138" cy="2198463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Teams Admin Rollen und das Teams Admin Center</a:t>
            </a:r>
            <a:br>
              <a:rPr lang="de-DE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de-DE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Thomas Stensitzki</a:t>
            </a:r>
            <a:endParaRPr lang="de-DE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A4E468A2-8544-4451-9500-F656BF980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671" y="5147478"/>
            <a:ext cx="2507827" cy="148789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A5C1C60-3FEB-4DB8-9486-E700FFBF03BE}"/>
              </a:ext>
            </a:extLst>
          </p:cNvPr>
          <p:cNvSpPr txBox="1"/>
          <p:nvPr/>
        </p:nvSpPr>
        <p:spPr>
          <a:xfrm>
            <a:off x="9498245" y="6466099"/>
            <a:ext cx="1902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29. </a:t>
            </a:r>
            <a:r>
              <a:rPr lang="de-DE" sz="160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May 2021</a:t>
            </a:r>
            <a:endParaRPr lang="de-DE" sz="1600" dirty="0"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3542825-93DF-4714-96BE-D7978D685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404E2C-86BE-4FED-BD31-F3921DA4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646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C23F80-5AED-4F3A-93AE-BDAABBA49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6905" y="129425"/>
            <a:ext cx="6107220" cy="919610"/>
          </a:xfrm>
        </p:spPr>
        <p:txBody>
          <a:bodyPr/>
          <a:lstStyle/>
          <a:p>
            <a:r>
              <a:rPr lang="de-DE" dirty="0"/>
              <a:t>Sponsor 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9E25A43-2814-4234-8822-5C3034202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916B51D-DD0C-4421-BA58-63B64170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3</a:t>
            </a:fld>
            <a:endParaRPr lang="de-DE"/>
          </a:p>
        </p:txBody>
      </p:sp>
      <p:pic>
        <p:nvPicPr>
          <p:cNvPr id="4" name="Grafik 4" descr="Ein Bild, das Text, ClipArt enthält.&#10;&#10;Beschreibung automatisch generiert.">
            <a:extLst>
              <a:ext uri="{FF2B5EF4-FFF2-40B4-BE49-F238E27FC236}">
                <a16:creationId xmlns:a16="http://schemas.microsoft.com/office/drawing/2014/main" id="{E9057A88-0595-4D93-A564-766B8938B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228" y="2382563"/>
            <a:ext cx="8694682" cy="207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38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8EB6B45-363B-44C6-88B6-340B3A00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D1F488F-8A60-4F86-97A3-C40D6DECC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4</a:t>
            </a:fld>
            <a:endParaRPr lang="de-DE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638FEE0F-694B-4EE7-9F27-706CD896A18A}"/>
              </a:ext>
            </a:extLst>
          </p:cNvPr>
          <p:cNvSpPr txBox="1">
            <a:spLocks/>
          </p:cNvSpPr>
          <p:nvPr/>
        </p:nvSpPr>
        <p:spPr>
          <a:xfrm>
            <a:off x="586390" y="1434370"/>
            <a:ext cx="11018520" cy="4013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kern="0">
                <a:solidFill>
                  <a:schemeClr val="tx1"/>
                </a:solidFill>
                <a:cs typeface="Calibri Light"/>
              </a:rPr>
              <a:t>Thomas Stensitzki</a:t>
            </a:r>
          </a:p>
          <a:p>
            <a:r>
              <a:rPr lang="en-US" sz="2400" b="1" kern="0">
                <a:solidFill>
                  <a:schemeClr val="tx1"/>
                </a:solidFill>
                <a:cs typeface="Calibri Light"/>
              </a:rPr>
              <a:t>Enterprise Consultant</a:t>
            </a:r>
            <a:br>
              <a:rPr lang="en-US" sz="2400" b="1" kern="0">
                <a:solidFill>
                  <a:schemeClr val="tx1"/>
                </a:solidFill>
              </a:rPr>
            </a:br>
            <a:r>
              <a:rPr lang="en-US" sz="2400" b="1" kern="0">
                <a:solidFill>
                  <a:schemeClr val="tx1"/>
                </a:solidFill>
                <a:cs typeface="Calibri Light"/>
              </a:rPr>
              <a:t>Granikos GmbH &amp; Co. KG</a:t>
            </a:r>
            <a:br>
              <a:rPr lang="en-US" sz="2400" b="1" kern="0">
                <a:solidFill>
                  <a:schemeClr val="tx1"/>
                </a:solidFill>
              </a:rPr>
            </a:br>
            <a:br>
              <a:rPr lang="en-US" sz="2400" b="1" kern="0">
                <a:solidFill>
                  <a:schemeClr val="tx1"/>
                </a:solidFill>
              </a:rPr>
            </a:br>
            <a:r>
              <a:rPr lang="en-US" sz="2400" b="1" kern="0">
                <a:solidFill>
                  <a:schemeClr val="tx1"/>
                </a:solidFill>
                <a:cs typeface="Calibri Light"/>
              </a:rPr>
              <a:t>MVP | MCSM | MCT Regional Lead</a:t>
            </a:r>
            <a:br>
              <a:rPr lang="en-US" b="1" kern="0">
                <a:cs typeface="Calibri Light"/>
              </a:rPr>
            </a:br>
            <a:br>
              <a:rPr lang="en-US" b="1" kern="0">
                <a:cs typeface="Calibri Light"/>
              </a:rPr>
            </a:br>
            <a:br>
              <a:rPr lang="en-US" b="1" kern="0">
                <a:cs typeface="Calibri Light"/>
              </a:rPr>
            </a:br>
            <a:r>
              <a:rPr lang="en-US" sz="2000" kern="0">
                <a:solidFill>
                  <a:schemeClr val="tx2"/>
                </a:solidFill>
                <a:cs typeface="Calibri Light"/>
              </a:rPr>
              <a:t>@stensitzki</a:t>
            </a:r>
            <a:br>
              <a:rPr lang="en-US" sz="2000" kern="0">
                <a:solidFill>
                  <a:schemeClr val="tx2"/>
                </a:solidFill>
              </a:rPr>
            </a:br>
            <a:r>
              <a:rPr lang="en-US" sz="2000" kern="0">
                <a:solidFill>
                  <a:schemeClr val="tx2"/>
                </a:solidFill>
                <a:cs typeface="Calibri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thomas.stensitzki@granikos.eu</a:t>
            </a:r>
            <a:r>
              <a:rPr lang="en-US" sz="2000" kern="0">
                <a:solidFill>
                  <a:schemeClr val="tx2"/>
                </a:solidFill>
                <a:cs typeface="Calibri Light"/>
              </a:rPr>
              <a:t> </a:t>
            </a:r>
            <a:br>
              <a:rPr lang="en-US" sz="2000" kern="0">
                <a:solidFill>
                  <a:schemeClr val="tx2"/>
                </a:solidFill>
                <a:cs typeface="Calibri Light"/>
              </a:rPr>
            </a:br>
            <a:r>
              <a:rPr lang="en-US" sz="2000" kern="0">
                <a:solidFill>
                  <a:schemeClr val="tx2"/>
                </a:solidFill>
                <a:cs typeface="Calibri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http://JustCantGetEnough.Granikos.eu</a:t>
            </a:r>
            <a:r>
              <a:rPr lang="en-US" sz="2000" kern="0">
                <a:solidFill>
                  <a:schemeClr val="tx2"/>
                </a:solidFill>
                <a:cs typeface="Calibri Light"/>
              </a:rPr>
              <a:t> </a:t>
            </a:r>
            <a:br>
              <a:rPr lang="en-US" sz="2000" kern="0">
                <a:solidFill>
                  <a:schemeClr val="tx2"/>
                </a:solidFill>
                <a:cs typeface="Calibri Light"/>
              </a:rPr>
            </a:br>
            <a:r>
              <a:rPr lang="en-US" sz="2000" kern="0">
                <a:solidFill>
                  <a:schemeClr val="tx2"/>
                </a:solidFill>
                <a:cs typeface="Calibri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http://blog.Granikos.eu</a:t>
            </a:r>
            <a:r>
              <a:rPr lang="en-US" sz="2000" kern="0">
                <a:solidFill>
                  <a:schemeClr val="tx2"/>
                </a:solidFill>
                <a:cs typeface="Calibri Light"/>
              </a:rPr>
              <a:t> </a:t>
            </a: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7" name="Grafik 6" descr="Ein Bild, das Screenshot, Text enthält.&#10;&#10;Automatisch generierte Beschreibung">
            <a:hlinkClick r:id="rId5"/>
            <a:extLst>
              <a:ext uri="{FF2B5EF4-FFF2-40B4-BE49-F238E27FC236}">
                <a16:creationId xmlns:a16="http://schemas.microsoft.com/office/drawing/2014/main" id="{45C7FE82-4E34-4224-BAA1-A17D2A1721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294" y="1452252"/>
            <a:ext cx="1497615" cy="21265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Grafik 7">
            <a:hlinkClick r:id="rId7"/>
            <a:extLst>
              <a:ext uri="{FF2B5EF4-FFF2-40B4-BE49-F238E27FC236}">
                <a16:creationId xmlns:a16="http://schemas.microsoft.com/office/drawing/2014/main" id="{68AEA373-580D-4764-85BB-BB249BE2B0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07294" y="3775155"/>
            <a:ext cx="1503231" cy="19134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0292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E95315-DCD8-4A76-B26F-CEEE143C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F035BF1-C4C8-4950-9934-AF1896EBE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46CE215-6FE8-431B-91F3-1490B20B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5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74484AB-67C0-4110-8542-56B3B7A6772D}"/>
              </a:ext>
            </a:extLst>
          </p:cNvPr>
          <p:cNvSpPr txBox="1"/>
          <p:nvPr/>
        </p:nvSpPr>
        <p:spPr>
          <a:xfrm>
            <a:off x="5064534" y="3256158"/>
            <a:ext cx="54022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Feedback.spscgn.com</a:t>
            </a:r>
          </a:p>
        </p:txBody>
      </p:sp>
      <p:pic>
        <p:nvPicPr>
          <p:cNvPr id="3" name="Grafik 8">
            <a:extLst>
              <a:ext uri="{FF2B5EF4-FFF2-40B4-BE49-F238E27FC236}">
                <a16:creationId xmlns:a16="http://schemas.microsoft.com/office/drawing/2014/main" id="{A0C5E238-7B88-4CD6-AEC9-E35133B63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490" y="2238260"/>
            <a:ext cx="2743200" cy="27432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48582D8-5456-4EC2-8E14-BB9D260F99CE}"/>
              </a:ext>
            </a:extLst>
          </p:cNvPr>
          <p:cNvSpPr txBox="1"/>
          <p:nvPr/>
        </p:nvSpPr>
        <p:spPr>
          <a:xfrm>
            <a:off x="927538" y="5039711"/>
            <a:ext cx="275633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200" dirty="0">
                <a:ea typeface="+mn-lt"/>
                <a:cs typeface="+mn-lt"/>
              </a:rPr>
              <a:t>https://forms.office.com/r/W6VFDx7cdr</a:t>
            </a:r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126872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42FA064-3880-4AB8-85D6-A5E4CC8460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Teams Admin Rollen und das Teams Admin Center</a:t>
            </a:r>
            <a:endParaRPr lang="de-DE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B6E16602-86DD-4829-ACF6-DC7EE86D7A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B72081-7BA0-4F73-BCCB-E5B92D6AD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#SPSCGN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6D5C53A-A7C5-4B40-9804-283869488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87352-E886-448F-82DC-A5B30022D07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9433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Rollenbasierte Zugriffssteuerung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5C43F-A4D1-42CD-8760-EF30C8E3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de-DE" dirty="0"/>
              <a:t>Zugriff auf das Teams Admin Center (TAC) wird über Azure AD Rollen gesteuert</a:t>
            </a:r>
          </a:p>
          <a:p>
            <a:pPr lvl="1"/>
            <a:r>
              <a:rPr lang="de-DE" sz="2200" dirty="0" err="1"/>
              <a:t>Role</a:t>
            </a:r>
            <a:r>
              <a:rPr lang="de-DE" sz="2200" dirty="0"/>
              <a:t> </a:t>
            </a:r>
            <a:r>
              <a:rPr lang="de-DE" sz="2200" dirty="0" err="1"/>
              <a:t>Based</a:t>
            </a:r>
            <a:r>
              <a:rPr lang="de-DE" sz="2200" dirty="0"/>
              <a:t> Access Control (RBAC)</a:t>
            </a:r>
          </a:p>
          <a:p>
            <a:pPr lvl="1"/>
            <a:r>
              <a:rPr lang="de-DE" sz="2200" dirty="0"/>
              <a:t>RBAC findet seit mehr als zehn Jahren Anwendung in lokalen Server-Produkten und Office 365</a:t>
            </a:r>
          </a:p>
          <a:p>
            <a:pPr lvl="1"/>
            <a:r>
              <a:rPr lang="de-DE" sz="2200" dirty="0"/>
              <a:t>Mehr als 70 Rollen in Azure AD zuweisbar</a:t>
            </a:r>
          </a:p>
          <a:p>
            <a:r>
              <a:rPr lang="de-DE" dirty="0"/>
              <a:t>Verwaltung der Rollen erfolgt über</a:t>
            </a:r>
          </a:p>
          <a:p>
            <a:pPr lvl="1"/>
            <a:r>
              <a:rPr lang="de-DE" sz="2200" dirty="0"/>
              <a:t>Azure AD Admin Center</a:t>
            </a:r>
          </a:p>
          <a:p>
            <a:pPr lvl="1"/>
            <a:r>
              <a:rPr lang="de-DE" sz="2200" dirty="0"/>
              <a:t>PowerShell</a:t>
            </a:r>
          </a:p>
          <a:p>
            <a:pPr lvl="2"/>
            <a:r>
              <a:rPr lang="de-DE" dirty="0"/>
              <a:t>Azure AD und Microsoft Online Modul erforderlich</a:t>
            </a:r>
          </a:p>
          <a:p>
            <a:pPr lvl="1"/>
            <a:r>
              <a:rPr lang="de-DE" sz="2200" dirty="0"/>
              <a:t>MS Graph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800D9-200A-4919-8AA2-B31609EDF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10369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Rollenbasierte Zugriffssteuerung 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6B3F303-1AD2-49DC-917B-5A06122F0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57" y="1436608"/>
            <a:ext cx="10023715" cy="50536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6E1ABC86-97E4-4F98-874F-99708087691E}"/>
              </a:ext>
            </a:extLst>
          </p:cNvPr>
          <p:cNvSpPr/>
          <p:nvPr/>
        </p:nvSpPr>
        <p:spPr bwMode="auto">
          <a:xfrm>
            <a:off x="379010" y="3739289"/>
            <a:ext cx="737118" cy="429208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de-DE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B3FF8760-5D22-445D-80B8-4E90F4B8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87258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5D4B6-EF02-4974-8C0F-420A0EB6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Rollenbasierte Zugriffssteuerung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BEEB09-BDBD-4433-80F2-FF262A83A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05" y="1890345"/>
            <a:ext cx="10701190" cy="415023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85BDCFAB-E78A-485B-B4E7-D896BEA64D39}"/>
              </a:ext>
            </a:extLst>
          </p:cNvPr>
          <p:cNvSpPr/>
          <p:nvPr/>
        </p:nvSpPr>
        <p:spPr bwMode="auto">
          <a:xfrm>
            <a:off x="175196" y="3582909"/>
            <a:ext cx="737118" cy="429208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de-DE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64F5F538-F661-4255-B4F6-901B5EF80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#SPSCGN</a:t>
            </a:r>
          </a:p>
        </p:txBody>
      </p:sp>
    </p:spTree>
    <p:extLst>
      <p:ext uri="{BB962C8B-B14F-4D97-AF65-F5344CB8AC3E}">
        <p14:creationId xmlns:p14="http://schemas.microsoft.com/office/powerpoint/2010/main" val="68237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icrosoft Neu Mai 2021">
      <a:majorFont>
        <a:latin typeface="Bierstadt"/>
        <a:ea typeface=""/>
        <a:cs typeface=""/>
      </a:majorFont>
      <a:minorFont>
        <a:latin typeface="Bierstadt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1FE272DD11693428C7DFBE3E0E638EC" ma:contentTypeVersion="6" ma:contentTypeDescription="Ein neues Dokument erstellen." ma:contentTypeScope="" ma:versionID="0b80e994832fb0888baf7d454d0a9756">
  <xsd:schema xmlns:xsd="http://www.w3.org/2001/XMLSchema" xmlns:xs="http://www.w3.org/2001/XMLSchema" xmlns:p="http://schemas.microsoft.com/office/2006/metadata/properties" xmlns:ns2="0fb459b6-f972-45d2-ad73-3b1d03bd42df" targetNamespace="http://schemas.microsoft.com/office/2006/metadata/properties" ma:root="true" ma:fieldsID="39a1d9bd5f39dd2ef2a98f8a56ad90ef" ns2:_="">
    <xsd:import namespace="0fb459b6-f972-45d2-ad73-3b1d03bd42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b459b6-f972-45d2-ad73-3b1d03bd42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F71914-3B95-4964-81F1-D1E59232BA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b459b6-f972-45d2-ad73-3b1d03bd42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74916F-F1E0-4946-81B8-B615918307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23A2885-CB6C-45D4-A5D3-601D0A53863F}">
  <ds:schemaRefs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0fb459b6-f972-45d2-ad73-3b1d03bd42df"/>
    <ds:schemaRef ds:uri="http://schemas.microsoft.com/office/infopath/2007/PartnerControls"/>
    <ds:schemaRef ds:uri="http://www.w3.org/XML/1998/namespace"/>
    <ds:schemaRef ds:uri="http://purl.org/dc/terms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497</Words>
  <Application>Microsoft Office PowerPoint</Application>
  <PresentationFormat>Breitbild</PresentationFormat>
  <Paragraphs>98</Paragraphs>
  <Slides>19</Slides>
  <Notes>1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8" baseType="lpstr">
      <vt:lpstr>Arial</vt:lpstr>
      <vt:lpstr>Bierstadt</vt:lpstr>
      <vt:lpstr>Bierstadt Display</vt:lpstr>
      <vt:lpstr>Calibri</vt:lpstr>
      <vt:lpstr>Courier New</vt:lpstr>
      <vt:lpstr>Segoe Script</vt:lpstr>
      <vt:lpstr>Segoe UI Black</vt:lpstr>
      <vt:lpstr>Segoe UI Semilight</vt:lpstr>
      <vt:lpstr>Office</vt:lpstr>
      <vt:lpstr>PowerPoint-Präsentation</vt:lpstr>
      <vt:lpstr>Teams Admin Rollen und das Teams Admin Center Thomas Stensitzki</vt:lpstr>
      <vt:lpstr>Sponsor 2021</vt:lpstr>
      <vt:lpstr>PowerPoint-Präsentation</vt:lpstr>
      <vt:lpstr>Feedback</vt:lpstr>
      <vt:lpstr>Teams Admin Rollen und das Teams Admin Center</vt:lpstr>
      <vt:lpstr>Rollenbasierte Zugriffssteuerung </vt:lpstr>
      <vt:lpstr>Rollenbasierte Zugriffssteuerung </vt:lpstr>
      <vt:lpstr>Rollenbasierte Zugriffssteuerung </vt:lpstr>
      <vt:lpstr>Rollenbasierte Zugriffssteuerung </vt:lpstr>
      <vt:lpstr>Teams Administration &amp; RBAC </vt:lpstr>
      <vt:lpstr>Teams Administration &amp; RBAC </vt:lpstr>
      <vt:lpstr>Teams Admin Rollen im Teams Admin Center</vt:lpstr>
      <vt:lpstr>Supporttechniker für Teams-Kommunikation</vt:lpstr>
      <vt:lpstr>Supportfachmann für Teams-Kommunikation</vt:lpstr>
      <vt:lpstr>Microsoft Teams PowerShell</vt:lpstr>
      <vt:lpstr>Feedback</vt:lpstr>
      <vt:lpstr>Sponsor 2021</vt:lpstr>
      <vt:lpstr>Danke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Teams Admin Rollen und das Teams Admin Center</dc:title>
  <dc:creator>Thomas.Stensitzki@Granikos.eu</dc:creator>
  <cp:lastModifiedBy>Thomas Stensitzki</cp:lastModifiedBy>
  <cp:revision>17</cp:revision>
  <dcterms:created xsi:type="dcterms:W3CDTF">2021-05-15T21:39:49Z</dcterms:created>
  <dcterms:modified xsi:type="dcterms:W3CDTF">2021-05-29T14:34:08Z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0x01010071FE272DD11693428C7DFBE3E0E638EC</vt:lpwstr>
  </property>
</Properties>
</file>

<file path=docProps/thumbnail.jpeg>
</file>